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85" r:id="rId5"/>
  </p:sldMasterIdLst>
  <p:notesMasterIdLst>
    <p:notesMasterId r:id="rId24"/>
  </p:notesMasterIdLst>
  <p:handoutMasterIdLst>
    <p:handoutMasterId r:id="rId25"/>
  </p:handoutMasterIdLst>
  <p:sldIdLst>
    <p:sldId id="278" r:id="rId6"/>
    <p:sldId id="279" r:id="rId7"/>
    <p:sldId id="271" r:id="rId8"/>
    <p:sldId id="292" r:id="rId9"/>
    <p:sldId id="293" r:id="rId10"/>
    <p:sldId id="294" r:id="rId11"/>
    <p:sldId id="276" r:id="rId12"/>
    <p:sldId id="284" r:id="rId13"/>
    <p:sldId id="281" r:id="rId14"/>
    <p:sldId id="286" r:id="rId15"/>
    <p:sldId id="287" r:id="rId16"/>
    <p:sldId id="288" r:id="rId17"/>
    <p:sldId id="289" r:id="rId18"/>
    <p:sldId id="290" r:id="rId19"/>
    <p:sldId id="291" r:id="rId20"/>
    <p:sldId id="272" r:id="rId21"/>
    <p:sldId id="285" r:id="rId22"/>
    <p:sldId id="273" r:id="rId23"/>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6A6A6"/>
    <a:srgbClr val="595959"/>
    <a:srgbClr val="FFFF00"/>
    <a:srgbClr val="586EA6"/>
    <a:srgbClr val="81BCC7"/>
    <a:srgbClr val="80BBCA"/>
    <a:srgbClr val="92BECA"/>
    <a:srgbClr val="90BB23"/>
    <a:srgbClr val="40BAD2"/>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03" autoAdjust="0"/>
  </p:normalViewPr>
  <p:slideViewPr>
    <p:cSldViewPr snapToGrid="0">
      <p:cViewPr varScale="1">
        <p:scale>
          <a:sx n="86" d="100"/>
          <a:sy n="86" d="100"/>
        </p:scale>
        <p:origin x="562" y="67"/>
      </p:cViewPr>
      <p:guideLst/>
    </p:cSldViewPr>
  </p:slideViewPr>
  <p:notesTextViewPr>
    <p:cViewPr>
      <p:scale>
        <a:sx n="1" d="1"/>
        <a:sy n="1" d="1"/>
      </p:scale>
      <p:origin x="0" y="0"/>
    </p:cViewPr>
  </p:notesTextViewPr>
  <p:notesViewPr>
    <p:cSldViewPr snapToGrid="0">
      <p:cViewPr varScale="1">
        <p:scale>
          <a:sx n="77" d="100"/>
          <a:sy n="77" d="100"/>
        </p:scale>
        <p:origin x="38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17BB10FF-3487-4D75-9F0A-37F95EEF81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a:extLst>
              <a:ext uri="{FF2B5EF4-FFF2-40B4-BE49-F238E27FC236}">
                <a16:creationId xmlns:a16="http://schemas.microsoft.com/office/drawing/2014/main" id="{CF0D1C75-10D4-4C01-8713-DBB7A4ABB3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BBA0F9D-2D8C-48EF-AFB4-7CEEF2070405}" type="datetime1">
              <a:rPr lang="ru-RU" smtClean="0"/>
              <a:t>24.10.2022</a:t>
            </a:fld>
            <a:endParaRPr lang="ru-RU" dirty="0"/>
          </a:p>
        </p:txBody>
      </p:sp>
      <p:sp>
        <p:nvSpPr>
          <p:cNvPr id="4" name="Нижний колонтитул 3">
            <a:extLst>
              <a:ext uri="{FF2B5EF4-FFF2-40B4-BE49-F238E27FC236}">
                <a16:creationId xmlns:a16="http://schemas.microsoft.com/office/drawing/2014/main" id="{253B5DB0-980C-4E71-A6A3-6065A6DA12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a:extLst>
              <a:ext uri="{FF2B5EF4-FFF2-40B4-BE49-F238E27FC236}">
                <a16:creationId xmlns:a16="http://schemas.microsoft.com/office/drawing/2014/main" id="{26A35612-DEEC-4B08-970A-79860CCECA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D51804-3518-4E35-B24F-7663031B629A}" type="slidenum">
              <a:rPr lang="ru-RU" smtClean="0"/>
              <a:t>‹#›</a:t>
            </a:fld>
            <a:endParaRPr lang="ru-RU"/>
          </a:p>
        </p:txBody>
      </p:sp>
    </p:spTree>
    <p:extLst>
      <p:ext uri="{BB962C8B-B14F-4D97-AF65-F5344CB8AC3E}">
        <p14:creationId xmlns:p14="http://schemas.microsoft.com/office/powerpoint/2010/main" val="233736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2CF20-C9C4-44B8-A864-DCB5A4D49DB0}" type="datetime1">
              <a:rPr lang="ru-RU" smtClean="0"/>
              <a:pPr/>
              <a:t>24.10.2022</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2DF6859-042C-4B80-873A-544528B0ADA9}" type="slidenum">
              <a:rPr lang="ru-RU" noProof="0" smtClean="0"/>
              <a:t>‹#›</a:t>
            </a:fld>
            <a:endParaRPr lang="ru-RU" noProof="0"/>
          </a:p>
        </p:txBody>
      </p:sp>
    </p:spTree>
    <p:extLst>
      <p:ext uri="{BB962C8B-B14F-4D97-AF65-F5344CB8AC3E}">
        <p14:creationId xmlns:p14="http://schemas.microsoft.com/office/powerpoint/2010/main" val="274282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2DF6859-042C-4B80-873A-544528B0ADA9}" type="slidenum">
              <a:rPr lang="ru-RU" smtClean="0"/>
              <a:t>1</a:t>
            </a:fld>
            <a:endParaRPr lang="ru-RU"/>
          </a:p>
        </p:txBody>
      </p:sp>
    </p:spTree>
    <p:extLst>
      <p:ext uri="{BB962C8B-B14F-4D97-AF65-F5344CB8AC3E}">
        <p14:creationId xmlns:p14="http://schemas.microsoft.com/office/powerpoint/2010/main" val="3401942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21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063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332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769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78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411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2DF6859-042C-4B80-873A-544528B0ADA9}" type="slidenum">
              <a:rPr lang="ru-RU" smtClean="0"/>
              <a:t>16</a:t>
            </a:fld>
            <a:endParaRPr lang="ru-RU"/>
          </a:p>
        </p:txBody>
      </p:sp>
    </p:spTree>
    <p:extLst>
      <p:ext uri="{BB962C8B-B14F-4D97-AF65-F5344CB8AC3E}">
        <p14:creationId xmlns:p14="http://schemas.microsoft.com/office/powerpoint/2010/main" val="3068739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2DF6859-042C-4B80-873A-544528B0ADA9}" type="slidenum">
              <a:rPr lang="ru-RU" smtClean="0"/>
              <a:t>17</a:t>
            </a:fld>
            <a:endParaRPr lang="ru-RU"/>
          </a:p>
        </p:txBody>
      </p:sp>
    </p:spTree>
    <p:extLst>
      <p:ext uri="{BB962C8B-B14F-4D97-AF65-F5344CB8AC3E}">
        <p14:creationId xmlns:p14="http://schemas.microsoft.com/office/powerpoint/2010/main" val="1933937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2DF6859-042C-4B80-873A-544528B0ADA9}" type="slidenum">
              <a:rPr lang="ru-RU" smtClean="0"/>
              <a:t>18</a:t>
            </a:fld>
            <a:endParaRPr lang="ru-RU"/>
          </a:p>
        </p:txBody>
      </p:sp>
    </p:spTree>
    <p:extLst>
      <p:ext uri="{BB962C8B-B14F-4D97-AF65-F5344CB8AC3E}">
        <p14:creationId xmlns:p14="http://schemas.microsoft.com/office/powerpoint/2010/main" val="160596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2DF6859-042C-4B80-873A-544528B0ADA9}" type="slidenum">
              <a:rPr lang="ru-RU" smtClean="0"/>
              <a:t>2</a:t>
            </a:fld>
            <a:endParaRPr lang="ru-RU"/>
          </a:p>
        </p:txBody>
      </p:sp>
    </p:spTree>
    <p:extLst>
      <p:ext uri="{BB962C8B-B14F-4D97-AF65-F5344CB8AC3E}">
        <p14:creationId xmlns:p14="http://schemas.microsoft.com/office/powerpoint/2010/main" val="385023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2DF6859-042C-4B80-873A-544528B0ADA9}" type="slidenum">
              <a:rPr lang="ru-RU" smtClean="0"/>
              <a:t>3</a:t>
            </a:fld>
            <a:endParaRPr lang="ru-RU"/>
          </a:p>
        </p:txBody>
      </p:sp>
    </p:spTree>
    <p:extLst>
      <p:ext uri="{BB962C8B-B14F-4D97-AF65-F5344CB8AC3E}">
        <p14:creationId xmlns:p14="http://schemas.microsoft.com/office/powerpoint/2010/main" val="557088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144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173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346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2DF6859-042C-4B80-873A-544528B0ADA9}" type="slidenum">
              <a:rPr lang="ru-RU" smtClean="0"/>
              <a:t>7</a:t>
            </a:fld>
            <a:endParaRPr lang="ru-RU"/>
          </a:p>
        </p:txBody>
      </p:sp>
    </p:spTree>
    <p:extLst>
      <p:ext uri="{BB962C8B-B14F-4D97-AF65-F5344CB8AC3E}">
        <p14:creationId xmlns:p14="http://schemas.microsoft.com/office/powerpoint/2010/main" val="3805638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2DF6859-042C-4B80-873A-544528B0ADA9}" type="slidenum">
              <a:rPr lang="ru-RU" smtClean="0"/>
              <a:t>8</a:t>
            </a:fld>
            <a:endParaRPr lang="ru-RU"/>
          </a:p>
        </p:txBody>
      </p:sp>
    </p:spTree>
    <p:extLst>
      <p:ext uri="{BB962C8B-B14F-4D97-AF65-F5344CB8AC3E}">
        <p14:creationId xmlns:p14="http://schemas.microsoft.com/office/powerpoint/2010/main" val="4186425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2DF6859-042C-4B80-873A-544528B0ADA9}" type="slidenum">
              <a:rPr lang="ru-RU" smtClean="0"/>
              <a:t>9</a:t>
            </a:fld>
            <a:endParaRPr lang="ru-RU"/>
          </a:p>
        </p:txBody>
      </p:sp>
    </p:spTree>
    <p:extLst>
      <p:ext uri="{BB962C8B-B14F-4D97-AF65-F5344CB8AC3E}">
        <p14:creationId xmlns:p14="http://schemas.microsoft.com/office/powerpoint/2010/main" val="3497574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gradFill>
          <a:gsLst>
            <a:gs pos="0">
              <a:schemeClr val="bg1">
                <a:lumMod val="75000"/>
              </a:schemeClr>
            </a:gs>
            <a:gs pos="28000">
              <a:schemeClr val="tx1">
                <a:lumMod val="50000"/>
                <a:lumOff val="50000"/>
              </a:schemeClr>
            </a:gs>
            <a:gs pos="98000">
              <a:schemeClr val="tx1">
                <a:lumMod val="75000"/>
                <a:lumOff val="2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33EA8470-A4B0-4D85-98ED-0A822041BAB0}"/>
              </a:ext>
            </a:extLst>
          </p:cNvPr>
          <p:cNvSpPr/>
          <p:nvPr userDrawn="1"/>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ru-RU" sz="100" noProof="0"/>
          </a:p>
        </p:txBody>
      </p:sp>
      <p:sp>
        <p:nvSpPr>
          <p:cNvPr id="14" name="Прямоугольник 13">
            <a:extLst>
              <a:ext uri="{FF2B5EF4-FFF2-40B4-BE49-F238E27FC236}">
                <a16:creationId xmlns:a16="http://schemas.microsoft.com/office/drawing/2014/main" id="{EA180598-73E8-41A4-A29B-4E29C2791D7E}"/>
              </a:ext>
            </a:extLst>
          </p:cNvPr>
          <p:cNvSpPr/>
          <p:nvPr userDrawn="1"/>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ru-RU" noProof="0"/>
          </a:p>
        </p:txBody>
      </p:sp>
      <p:sp>
        <p:nvSpPr>
          <p:cNvPr id="15" name="Прямоугольник 14">
            <a:extLst>
              <a:ext uri="{FF2B5EF4-FFF2-40B4-BE49-F238E27FC236}">
                <a16:creationId xmlns:a16="http://schemas.microsoft.com/office/drawing/2014/main" id="{A4C24467-2B73-4438-AD75-4AE0A86FA910}"/>
              </a:ext>
            </a:extLst>
          </p:cNvPr>
          <p:cNvSpPr/>
          <p:nvPr userDrawn="1"/>
        </p:nvSpPr>
        <p:spPr>
          <a:xfrm>
            <a:off x="0" y="761998"/>
            <a:ext cx="3200400" cy="5334001"/>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ctrTitle"/>
          </p:nvPr>
        </p:nvSpPr>
        <p:spPr>
          <a:xfrm>
            <a:off x="3722622" y="1298448"/>
            <a:ext cx="7187529" cy="2922551"/>
          </a:xfrm>
        </p:spPr>
        <p:txBody>
          <a:bodyPr rtlCol="0" anchor="b">
            <a:normAutofit/>
          </a:bodyPr>
          <a:lstStyle>
            <a:lvl1pPr algn="l">
              <a:defRPr sz="5900" spc="-100" baseline="0">
                <a:solidFill>
                  <a:schemeClr val="tx1"/>
                </a:solidFill>
              </a:defRPr>
            </a:lvl1pPr>
          </a:lstStyle>
          <a:p>
            <a:pPr rtl="0"/>
            <a:r>
              <a:rPr lang="ru-RU" noProof="0"/>
              <a:t>Образец заголовка</a:t>
            </a:r>
          </a:p>
        </p:txBody>
      </p:sp>
      <p:sp>
        <p:nvSpPr>
          <p:cNvPr id="3" name="Подзаголовок 2"/>
          <p:cNvSpPr>
            <a:spLocks noGrp="1"/>
          </p:cNvSpPr>
          <p:nvPr>
            <p:ph type="subTitle" idx="1"/>
          </p:nvPr>
        </p:nvSpPr>
        <p:spPr>
          <a:xfrm>
            <a:off x="3722622" y="4876090"/>
            <a:ext cx="7187529" cy="914400"/>
          </a:xfrm>
        </p:spPr>
        <p:txBody>
          <a:bodyPr rtlCol="0" anchor="ctr" anchorCtr="0">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ru-RU" noProof="0"/>
              <a:t>Образец подзаголовка</a:t>
            </a:r>
          </a:p>
        </p:txBody>
      </p:sp>
      <p:sp>
        <p:nvSpPr>
          <p:cNvPr id="4" name="Дата 3"/>
          <p:cNvSpPr>
            <a:spLocks noGrp="1"/>
          </p:cNvSpPr>
          <p:nvPr>
            <p:ph type="dt" sz="half" idx="10"/>
          </p:nvPr>
        </p:nvSpPr>
        <p:spPr/>
        <p:txBody>
          <a:bodyPr rtlCol="0"/>
          <a:lstStyle/>
          <a:p>
            <a:pPr rtl="0"/>
            <a:fld id="{0067EFAA-F955-40EB-80DD-D3B6CCD83F28}" type="datetime1">
              <a:rPr lang="ru-RU" noProof="0" smtClean="0"/>
              <a:t>24.10.2022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a:p>
            <a:pPr rtl="0"/>
            <a:r>
              <a:rPr lang="ru-RU" noProof="0"/>
              <a:t> Добавить нижний колонтитул 	</a:t>
            </a:r>
          </a:p>
          <a:p>
            <a:pPr rtl="0"/>
            <a:endParaRPr lang="ru-RU" noProof="0"/>
          </a:p>
        </p:txBody>
      </p:sp>
      <p:sp>
        <p:nvSpPr>
          <p:cNvPr id="6" name="Номер слайда 5"/>
          <p:cNvSpPr>
            <a:spLocks noGrp="1"/>
          </p:cNvSpPr>
          <p:nvPr>
            <p:ph type="sldNum" sz="quarter" idx="12"/>
          </p:nvPr>
        </p:nvSpPr>
        <p:spPr/>
        <p:txBody>
          <a:bodyPr rtlCol="0"/>
          <a:lstStyle/>
          <a:p>
            <a:pPr rtl="0"/>
            <a:fld id="{2F5601C1-348E-4149-A60A-012B14EBE97F}" type="slidenum">
              <a:rPr lang="ru-RU" noProof="0" smtClean="0"/>
              <a:t>‹#›</a:t>
            </a:fld>
            <a:endParaRPr lang="ru-RU" noProof="0"/>
          </a:p>
        </p:txBody>
      </p:sp>
    </p:spTree>
    <p:extLst>
      <p:ext uri="{BB962C8B-B14F-4D97-AF65-F5344CB8AC3E}">
        <p14:creationId xmlns:p14="http://schemas.microsoft.com/office/powerpoint/2010/main" val="33719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Сравнение">
    <p:bg bwMode="blackGray">
      <p:bgRef idx="1001">
        <a:schemeClr val="bg1"/>
      </p:bgRef>
    </p:bg>
    <p:spTree>
      <p:nvGrpSpPr>
        <p:cNvPr id="1" name=""/>
        <p:cNvGrpSpPr/>
        <p:nvPr/>
      </p:nvGrpSpPr>
      <p:grpSpPr>
        <a:xfrm>
          <a:off x="0" y="0"/>
          <a:ext cx="0" cy="0"/>
          <a:chOff x="0" y="0"/>
          <a:chExt cx="0" cy="0"/>
        </a:xfrm>
      </p:grpSpPr>
      <p:sp>
        <p:nvSpPr>
          <p:cNvPr id="6" name="Нижний колонтитул 5"/>
          <p:cNvSpPr>
            <a:spLocks noGrp="1"/>
          </p:cNvSpPr>
          <p:nvPr>
            <p:ph type="ftr" sz="quarter" idx="11"/>
          </p:nvPr>
        </p:nvSpPr>
        <p:spPr/>
        <p:txBody>
          <a:bodyPr rtlCol="0"/>
          <a:lstStyle/>
          <a:p>
            <a:pPr rtl="0"/>
            <a:endParaRPr lang="ru-RU" noProof="0"/>
          </a:p>
          <a:p>
            <a:pPr rtl="0"/>
            <a:r>
              <a:rPr lang="ru-RU" noProof="0"/>
              <a:t> Добавить нижний колонтитул 	</a:t>
            </a:r>
          </a:p>
          <a:p>
            <a:pPr rtl="0"/>
            <a:endParaRPr lang="ru-RU" noProof="0"/>
          </a:p>
        </p:txBody>
      </p:sp>
      <p:sp>
        <p:nvSpPr>
          <p:cNvPr id="7" name="Номер слайда 6"/>
          <p:cNvSpPr>
            <a:spLocks noGrp="1"/>
          </p:cNvSpPr>
          <p:nvPr>
            <p:ph type="sldNum" sz="quarter" idx="12"/>
          </p:nvPr>
        </p:nvSpPr>
        <p:spPr/>
        <p:txBody>
          <a:bodyPr rtlCol="0"/>
          <a:lstStyle/>
          <a:p>
            <a:pPr rtl="0"/>
            <a:fld id="{2F5601C1-348E-4149-A60A-012B14EBE97F}" type="slidenum">
              <a:rPr lang="ru-RU" noProof="0" smtClean="0"/>
              <a:t>‹#›</a:t>
            </a:fld>
            <a:endParaRPr lang="ru-RU" noProof="0"/>
          </a:p>
        </p:txBody>
      </p:sp>
      <p:sp>
        <p:nvSpPr>
          <p:cNvPr id="9" name="Прямоугольник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2" name="Прямоугольник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ru-RU" noProof="0"/>
          </a:p>
        </p:txBody>
      </p:sp>
      <p:sp>
        <p:nvSpPr>
          <p:cNvPr id="13" name="Заголовок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ru-RU" noProof="0"/>
              <a:t>Образец заголовка</a:t>
            </a:r>
          </a:p>
        </p:txBody>
      </p:sp>
      <p:sp>
        <p:nvSpPr>
          <p:cNvPr id="14" name="Прямоугольник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2" name="Прямоугольник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3" name="Дата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D5865DC1-0C04-46AF-9E47-65C4D7F465EC}" type="datetime1">
              <a:rPr lang="ru-RU" noProof="0" smtClean="0"/>
              <a:t>24.10.2022</a:t>
            </a:fld>
            <a:endParaRPr lang="ru-RU" noProof="0"/>
          </a:p>
        </p:txBody>
      </p:sp>
      <p:sp>
        <p:nvSpPr>
          <p:cNvPr id="17" name="Текст 2">
            <a:extLst>
              <a:ext uri="{FF2B5EF4-FFF2-40B4-BE49-F238E27FC236}">
                <a16:creationId xmlns:a16="http://schemas.microsoft.com/office/drawing/2014/main" id="{BD1906FD-7264-467E-8A95-6A1598BBAE13}"/>
              </a:ext>
            </a:extLst>
          </p:cNvPr>
          <p:cNvSpPr>
            <a:spLocks noGrp="1"/>
          </p:cNvSpPr>
          <p:nvPr>
            <p:ph type="body" idx="1"/>
          </p:nvPr>
        </p:nvSpPr>
        <p:spPr>
          <a:xfrm>
            <a:off x="1783974" y="2684769"/>
            <a:ext cx="4213601" cy="521833"/>
          </a:xfrm>
        </p:spPr>
        <p:txBody>
          <a:bodyPr rtlCol="0"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19" name="Текст 4">
            <a:extLst>
              <a:ext uri="{FF2B5EF4-FFF2-40B4-BE49-F238E27FC236}">
                <a16:creationId xmlns:a16="http://schemas.microsoft.com/office/drawing/2014/main" id="{1D9479BE-4889-4C54-8C9E-50648BC02381}"/>
              </a:ext>
            </a:extLst>
          </p:cNvPr>
          <p:cNvSpPr>
            <a:spLocks noGrp="1"/>
          </p:cNvSpPr>
          <p:nvPr>
            <p:ph type="body" sz="quarter" idx="3"/>
          </p:nvPr>
        </p:nvSpPr>
        <p:spPr>
          <a:xfrm>
            <a:off x="6172200" y="2684769"/>
            <a:ext cx="4731990" cy="521833"/>
          </a:xfrm>
        </p:spPr>
        <p:txBody>
          <a:bodyPr rtlCol="0"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20" name="Объект 5">
            <a:extLst>
              <a:ext uri="{FF2B5EF4-FFF2-40B4-BE49-F238E27FC236}">
                <a16:creationId xmlns:a16="http://schemas.microsoft.com/office/drawing/2014/main" id="{8CBEFBB2-2C32-4339-A0D7-FE21D732939B}"/>
              </a:ext>
            </a:extLst>
          </p:cNvPr>
          <p:cNvSpPr>
            <a:spLocks noGrp="1"/>
          </p:cNvSpPr>
          <p:nvPr>
            <p:ph sz="quarter" idx="4"/>
          </p:nvPr>
        </p:nvSpPr>
        <p:spPr>
          <a:xfrm>
            <a:off x="6172200" y="3225243"/>
            <a:ext cx="4731991" cy="2764075"/>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21" name="Объект 3">
            <a:extLst>
              <a:ext uri="{FF2B5EF4-FFF2-40B4-BE49-F238E27FC236}">
                <a16:creationId xmlns:a16="http://schemas.microsoft.com/office/drawing/2014/main" id="{9D350AFD-FA04-40B5-BB0C-750B91312F93}"/>
              </a:ext>
            </a:extLst>
          </p:cNvPr>
          <p:cNvSpPr>
            <a:spLocks noGrp="1"/>
          </p:cNvSpPr>
          <p:nvPr>
            <p:ph sz="half" idx="2"/>
          </p:nvPr>
        </p:nvSpPr>
        <p:spPr>
          <a:xfrm>
            <a:off x="1783974" y="3225243"/>
            <a:ext cx="4213601" cy="2764075"/>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Tree>
    <p:extLst>
      <p:ext uri="{BB962C8B-B14F-4D97-AF65-F5344CB8AC3E}">
        <p14:creationId xmlns:p14="http://schemas.microsoft.com/office/powerpoint/2010/main" val="222681197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Два объекта">
    <p:bg bwMode="blackGray">
      <p:bgRef idx="1001">
        <a:schemeClr val="bg1"/>
      </p:bgRef>
    </p:bg>
    <p:spTree>
      <p:nvGrpSpPr>
        <p:cNvPr id="1" name=""/>
        <p:cNvGrpSpPr/>
        <p:nvPr/>
      </p:nvGrpSpPr>
      <p:grpSpPr>
        <a:xfrm>
          <a:off x="0" y="0"/>
          <a:ext cx="0" cy="0"/>
          <a:chOff x="0" y="0"/>
          <a:chExt cx="0" cy="0"/>
        </a:xfrm>
      </p:grpSpPr>
      <p:sp>
        <p:nvSpPr>
          <p:cNvPr id="6" name="Нижний колонтитул 5"/>
          <p:cNvSpPr>
            <a:spLocks noGrp="1"/>
          </p:cNvSpPr>
          <p:nvPr>
            <p:ph type="ftr" sz="quarter" idx="11"/>
          </p:nvPr>
        </p:nvSpPr>
        <p:spPr/>
        <p:txBody>
          <a:bodyPr rtlCol="0"/>
          <a:lstStyle/>
          <a:p>
            <a:pPr rtl="0"/>
            <a:endParaRPr lang="ru-RU" noProof="0"/>
          </a:p>
          <a:p>
            <a:pPr rtl="0"/>
            <a:r>
              <a:rPr lang="ru-RU" noProof="0"/>
              <a:t> Добавить нижний колонтитул 	</a:t>
            </a:r>
          </a:p>
          <a:p>
            <a:pPr rtl="0"/>
            <a:endParaRPr lang="ru-RU" noProof="0"/>
          </a:p>
        </p:txBody>
      </p:sp>
      <p:sp>
        <p:nvSpPr>
          <p:cNvPr id="7" name="Номер слайда 6"/>
          <p:cNvSpPr>
            <a:spLocks noGrp="1"/>
          </p:cNvSpPr>
          <p:nvPr>
            <p:ph type="sldNum" sz="quarter" idx="12"/>
          </p:nvPr>
        </p:nvSpPr>
        <p:spPr/>
        <p:txBody>
          <a:bodyPr rtlCol="0"/>
          <a:lstStyle/>
          <a:p>
            <a:pPr rtl="0"/>
            <a:fld id="{2F5601C1-348E-4149-A60A-012B14EBE97F}" type="slidenum">
              <a:rPr lang="ru-RU" noProof="0" smtClean="0"/>
              <a:t>‹#›</a:t>
            </a:fld>
            <a:endParaRPr lang="ru-RU" noProof="0"/>
          </a:p>
        </p:txBody>
      </p:sp>
      <p:sp>
        <p:nvSpPr>
          <p:cNvPr id="9" name="Прямоугольник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2" name="Прямоугольник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ru-RU" noProof="0"/>
          </a:p>
        </p:txBody>
      </p:sp>
      <p:sp>
        <p:nvSpPr>
          <p:cNvPr id="13" name="Заголовок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ru-RU" noProof="0"/>
              <a:t>Образец заголовка</a:t>
            </a:r>
          </a:p>
        </p:txBody>
      </p:sp>
      <p:sp>
        <p:nvSpPr>
          <p:cNvPr id="14" name="Прямоугольник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2" name="Прямоугольник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3" name="Дата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7D656897-F107-4EEC-B280-C14935F8D857}" type="datetime1">
              <a:rPr lang="ru-RU" noProof="0" smtClean="0"/>
              <a:t>24.10.2022</a:t>
            </a:fld>
            <a:endParaRPr lang="ru-RU" noProof="0"/>
          </a:p>
        </p:txBody>
      </p:sp>
      <p:sp>
        <p:nvSpPr>
          <p:cNvPr id="16" name="Объект 2">
            <a:extLst>
              <a:ext uri="{FF2B5EF4-FFF2-40B4-BE49-F238E27FC236}">
                <a16:creationId xmlns:a16="http://schemas.microsoft.com/office/drawing/2014/main" id="{378439C3-2539-4484-8848-B8140826D7D9}"/>
              </a:ext>
            </a:extLst>
          </p:cNvPr>
          <p:cNvSpPr>
            <a:spLocks noGrp="1"/>
          </p:cNvSpPr>
          <p:nvPr>
            <p:ph sz="half" idx="1"/>
          </p:nvPr>
        </p:nvSpPr>
        <p:spPr>
          <a:xfrm>
            <a:off x="1783974" y="2684769"/>
            <a:ext cx="4235826" cy="3304549"/>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21" name="Объект 3">
            <a:extLst>
              <a:ext uri="{FF2B5EF4-FFF2-40B4-BE49-F238E27FC236}">
                <a16:creationId xmlns:a16="http://schemas.microsoft.com/office/drawing/2014/main" id="{AC8FBFBF-CD25-4076-8A61-06DD30C0489B}"/>
              </a:ext>
            </a:extLst>
          </p:cNvPr>
          <p:cNvSpPr>
            <a:spLocks noGrp="1"/>
          </p:cNvSpPr>
          <p:nvPr>
            <p:ph sz="half" idx="2"/>
          </p:nvPr>
        </p:nvSpPr>
        <p:spPr>
          <a:xfrm>
            <a:off x="6172200" y="2684768"/>
            <a:ext cx="4731991" cy="3304549"/>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Tree>
    <p:extLst>
      <p:ext uri="{BB962C8B-B14F-4D97-AF65-F5344CB8AC3E}">
        <p14:creationId xmlns:p14="http://schemas.microsoft.com/office/powerpoint/2010/main" val="167232317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ru-RU" noProof="0"/>
          </a:p>
        </p:txBody>
      </p:sp>
      <p:sp>
        <p:nvSpPr>
          <p:cNvPr id="10" name="Прямоугольник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ru-RU" sz="100" noProof="0"/>
          </a:p>
        </p:txBody>
      </p:sp>
      <p:sp>
        <p:nvSpPr>
          <p:cNvPr id="11" name="Прямоугольник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ru-RU" noProof="0"/>
          </a:p>
        </p:txBody>
      </p:sp>
      <p:sp>
        <p:nvSpPr>
          <p:cNvPr id="2" name="Заголовок 1"/>
          <p:cNvSpPr>
            <a:spLocks noGrp="1"/>
          </p:cNvSpPr>
          <p:nvPr>
            <p:ph type="title"/>
          </p:nvPr>
        </p:nvSpPr>
        <p:spPr>
          <a:xfrm>
            <a:off x="252919" y="864110"/>
            <a:ext cx="2947482" cy="1822530"/>
          </a:xfrm>
        </p:spPr>
        <p:txBody>
          <a:bodyPr rtlCol="0"/>
          <a:lstStyle>
            <a:lvl1pPr>
              <a:defRPr>
                <a:solidFill>
                  <a:schemeClr val="tx1"/>
                </a:solidFill>
              </a:defRPr>
            </a:lvl1pPr>
          </a:lstStyle>
          <a:p>
            <a:pPr rtl="0"/>
            <a:r>
              <a:rPr lang="ru-RU" noProof="0"/>
              <a:t>Образец заголовка</a:t>
            </a:r>
          </a:p>
        </p:txBody>
      </p:sp>
      <p:sp>
        <p:nvSpPr>
          <p:cNvPr id="5" name="Нижний колонтитул 4"/>
          <p:cNvSpPr>
            <a:spLocks noGrp="1"/>
          </p:cNvSpPr>
          <p:nvPr>
            <p:ph type="ftr" sz="quarter" idx="11"/>
          </p:nvPr>
        </p:nvSpPr>
        <p:spPr/>
        <p:txBody>
          <a:bodyPr rtlCol="0"/>
          <a:lstStyle>
            <a:lvl1pPr>
              <a:defRPr>
                <a:solidFill>
                  <a:schemeClr val="bg2"/>
                </a:solidFill>
              </a:defRPr>
            </a:lvl1pPr>
          </a:lstStyle>
          <a:p>
            <a:pPr rtl="0"/>
            <a:endParaRPr lang="ru-RU" noProof="0"/>
          </a:p>
          <a:p>
            <a:pPr rtl="0"/>
            <a:r>
              <a:rPr lang="ru-RU" noProof="0"/>
              <a:t> Добавить нижний колонтитул 	</a:t>
            </a:r>
          </a:p>
          <a:p>
            <a:pPr rtl="0"/>
            <a:endParaRPr lang="ru-RU" noProof="0"/>
          </a:p>
        </p:txBody>
      </p:sp>
      <p:sp>
        <p:nvSpPr>
          <p:cNvPr id="6" name="Номер слайда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ru-RU" noProof="0" smtClean="0"/>
              <a:pPr/>
              <a:t>‹#›</a:t>
            </a:fld>
            <a:endParaRPr lang="ru-RU" noProof="0"/>
          </a:p>
        </p:txBody>
      </p:sp>
      <p:sp>
        <p:nvSpPr>
          <p:cNvPr id="7" name="Дата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A277B4AC-C8FF-49B2-806C-40A251B13E40}" type="datetime1">
              <a:rPr lang="ru-RU" noProof="0" smtClean="0"/>
              <a:t>24.10.2022</a:t>
            </a:fld>
            <a:endParaRPr lang="ru-RU" noProof="0"/>
          </a:p>
        </p:txBody>
      </p:sp>
      <p:sp>
        <p:nvSpPr>
          <p:cNvPr id="16" name="Текст 3">
            <a:extLst>
              <a:ext uri="{FF2B5EF4-FFF2-40B4-BE49-F238E27FC236}">
                <a16:creationId xmlns:a16="http://schemas.microsoft.com/office/drawing/2014/main" id="{E54FB1F0-6244-4B59-A42E-7B0515D37C8B}"/>
              </a:ext>
            </a:extLst>
          </p:cNvPr>
          <p:cNvSpPr>
            <a:spLocks noGrp="1"/>
          </p:cNvSpPr>
          <p:nvPr>
            <p:ph type="body" sz="half" idx="2"/>
          </p:nvPr>
        </p:nvSpPr>
        <p:spPr>
          <a:xfrm>
            <a:off x="252920" y="2686640"/>
            <a:ext cx="2947481" cy="324418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
        <p:nvSpPr>
          <p:cNvPr id="17" name="Рисунок 2">
            <a:extLst>
              <a:ext uri="{FF2B5EF4-FFF2-40B4-BE49-F238E27FC236}">
                <a16:creationId xmlns:a16="http://schemas.microsoft.com/office/drawing/2014/main" id="{52A72E56-7D9E-4CDE-9E60-7770E79CF66C}"/>
              </a:ext>
            </a:extLst>
          </p:cNvPr>
          <p:cNvSpPr>
            <a:spLocks noGrp="1"/>
          </p:cNvSpPr>
          <p:nvPr>
            <p:ph type="pic" idx="1"/>
          </p:nvPr>
        </p:nvSpPr>
        <p:spPr>
          <a:xfrm>
            <a:off x="3869268" y="864111"/>
            <a:ext cx="7486120" cy="5066714"/>
          </a:xfrm>
        </p:spPr>
        <p:txBody>
          <a:bodyPr rtlCol="0"/>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Вставка рисунка</a:t>
            </a:r>
          </a:p>
        </p:txBody>
      </p:sp>
    </p:spTree>
    <p:extLst>
      <p:ext uri="{BB962C8B-B14F-4D97-AF65-F5344CB8AC3E}">
        <p14:creationId xmlns:p14="http://schemas.microsoft.com/office/powerpoint/2010/main" val="2794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Объект с подписью">
    <p:bg bwMode="blackGray">
      <p:bgRef idx="1001">
        <a:schemeClr val="bg1"/>
      </p:bgRef>
    </p:bg>
    <p:spTree>
      <p:nvGrpSpPr>
        <p:cNvPr id="1" name=""/>
        <p:cNvGrpSpPr/>
        <p:nvPr/>
      </p:nvGrpSpPr>
      <p:grpSpPr>
        <a:xfrm>
          <a:off x="0" y="0"/>
          <a:ext cx="0" cy="0"/>
          <a:chOff x="0" y="0"/>
          <a:chExt cx="0" cy="0"/>
        </a:xfrm>
      </p:grpSpPr>
      <p:sp>
        <p:nvSpPr>
          <p:cNvPr id="6" name="Нижний колонтитул 5"/>
          <p:cNvSpPr>
            <a:spLocks noGrp="1"/>
          </p:cNvSpPr>
          <p:nvPr>
            <p:ph type="ftr" sz="quarter" idx="11"/>
          </p:nvPr>
        </p:nvSpPr>
        <p:spPr/>
        <p:txBody>
          <a:bodyPr rtlCol="0"/>
          <a:lstStyle/>
          <a:p>
            <a:pPr rtl="0"/>
            <a:endParaRPr lang="ru-RU" noProof="0"/>
          </a:p>
          <a:p>
            <a:pPr rtl="0"/>
            <a:r>
              <a:rPr lang="ru-RU" noProof="0"/>
              <a:t> Добавить нижний колонтитул 	</a:t>
            </a:r>
          </a:p>
          <a:p>
            <a:pPr rtl="0"/>
            <a:endParaRPr lang="ru-RU" noProof="0"/>
          </a:p>
        </p:txBody>
      </p:sp>
      <p:sp>
        <p:nvSpPr>
          <p:cNvPr id="7" name="Номер слайда 6"/>
          <p:cNvSpPr>
            <a:spLocks noGrp="1"/>
          </p:cNvSpPr>
          <p:nvPr>
            <p:ph type="sldNum" sz="quarter" idx="12"/>
          </p:nvPr>
        </p:nvSpPr>
        <p:spPr/>
        <p:txBody>
          <a:bodyPr rtlCol="0"/>
          <a:lstStyle/>
          <a:p>
            <a:pPr rtl="0"/>
            <a:fld id="{2F5601C1-348E-4149-A60A-012B14EBE97F}" type="slidenum">
              <a:rPr lang="ru-RU" noProof="0" smtClean="0"/>
              <a:t>‹#›</a:t>
            </a:fld>
            <a:endParaRPr lang="ru-RU" noProof="0"/>
          </a:p>
        </p:txBody>
      </p:sp>
      <p:sp>
        <p:nvSpPr>
          <p:cNvPr id="9" name="Прямоугольник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2" name="Прямоугольник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ru-RU" noProof="0"/>
          </a:p>
        </p:txBody>
      </p:sp>
      <p:sp>
        <p:nvSpPr>
          <p:cNvPr id="13" name="Заголовок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ru-RU" noProof="0"/>
              <a:t>Образец заголовка</a:t>
            </a:r>
          </a:p>
        </p:txBody>
      </p:sp>
      <p:sp>
        <p:nvSpPr>
          <p:cNvPr id="14" name="Прямоугольник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2" name="Прямоугольник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3" name="Дата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112D0F47-1131-4B73-ADDF-9BB0D62411C6}" type="datetime1">
              <a:rPr lang="ru-RU" noProof="0" smtClean="0"/>
              <a:t>24.10.2022</a:t>
            </a:fld>
            <a:endParaRPr lang="ru-RU" noProof="0"/>
          </a:p>
        </p:txBody>
      </p:sp>
      <p:sp>
        <p:nvSpPr>
          <p:cNvPr id="15" name="Текст 3">
            <a:extLst>
              <a:ext uri="{FF2B5EF4-FFF2-40B4-BE49-F238E27FC236}">
                <a16:creationId xmlns:a16="http://schemas.microsoft.com/office/drawing/2014/main" id="{465B3165-6F10-4D0F-9BC8-B4C451444D69}"/>
              </a:ext>
            </a:extLst>
          </p:cNvPr>
          <p:cNvSpPr>
            <a:spLocks noGrp="1"/>
          </p:cNvSpPr>
          <p:nvPr>
            <p:ph type="body" sz="half" idx="2"/>
          </p:nvPr>
        </p:nvSpPr>
        <p:spPr>
          <a:xfrm>
            <a:off x="262466" y="2684770"/>
            <a:ext cx="1259814" cy="330454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
        <p:nvSpPr>
          <p:cNvPr id="16" name="Объект 2">
            <a:extLst>
              <a:ext uri="{FF2B5EF4-FFF2-40B4-BE49-F238E27FC236}">
                <a16:creationId xmlns:a16="http://schemas.microsoft.com/office/drawing/2014/main" id="{C0EC084C-1181-4416-B55B-179995FCEE91}"/>
              </a:ext>
            </a:extLst>
          </p:cNvPr>
          <p:cNvSpPr>
            <a:spLocks noGrp="1"/>
          </p:cNvSpPr>
          <p:nvPr>
            <p:ph idx="1"/>
          </p:nvPr>
        </p:nvSpPr>
        <p:spPr>
          <a:xfrm>
            <a:off x="1783974" y="2684770"/>
            <a:ext cx="9120217" cy="3304548"/>
          </a:xfrm>
        </p:spPr>
        <p:txBody>
          <a:bodyPr rtlCol="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2000"/>
            </a:lvl6pPr>
            <a:lvl7pPr>
              <a:defRPr sz="2000"/>
            </a:lvl7pPr>
            <a:lvl8pPr>
              <a:defRPr sz="2000"/>
            </a:lvl8pPr>
            <a:lvl9pPr>
              <a:defRPr sz="20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Tree>
    <p:extLst>
      <p:ext uri="{BB962C8B-B14F-4D97-AF65-F5344CB8AC3E}">
        <p14:creationId xmlns:p14="http://schemas.microsoft.com/office/powerpoint/2010/main" val="32160952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Только заголовок">
    <p:bg bwMode="blackGray">
      <p:bgRef idx="1001">
        <a:schemeClr val="bg1"/>
      </p:bgRef>
    </p:bg>
    <p:spTree>
      <p:nvGrpSpPr>
        <p:cNvPr id="1" name=""/>
        <p:cNvGrpSpPr/>
        <p:nvPr/>
      </p:nvGrpSpPr>
      <p:grpSpPr>
        <a:xfrm>
          <a:off x="0" y="0"/>
          <a:ext cx="0" cy="0"/>
          <a:chOff x="0" y="0"/>
          <a:chExt cx="0" cy="0"/>
        </a:xfrm>
      </p:grpSpPr>
      <p:sp>
        <p:nvSpPr>
          <p:cNvPr id="6" name="Нижний колонтитул 5"/>
          <p:cNvSpPr>
            <a:spLocks noGrp="1"/>
          </p:cNvSpPr>
          <p:nvPr>
            <p:ph type="ftr" sz="quarter" idx="11"/>
          </p:nvPr>
        </p:nvSpPr>
        <p:spPr/>
        <p:txBody>
          <a:bodyPr rtlCol="0"/>
          <a:lstStyle/>
          <a:p>
            <a:pPr rtl="0"/>
            <a:endParaRPr lang="ru-RU" noProof="0"/>
          </a:p>
          <a:p>
            <a:pPr rtl="0"/>
            <a:r>
              <a:rPr lang="ru-RU" noProof="0"/>
              <a:t> Добавить нижний колонтитул 	</a:t>
            </a:r>
          </a:p>
          <a:p>
            <a:pPr rtl="0"/>
            <a:endParaRPr lang="ru-RU" noProof="0"/>
          </a:p>
        </p:txBody>
      </p:sp>
      <p:sp>
        <p:nvSpPr>
          <p:cNvPr id="7" name="Номер слайда 6"/>
          <p:cNvSpPr>
            <a:spLocks noGrp="1"/>
          </p:cNvSpPr>
          <p:nvPr>
            <p:ph type="sldNum" sz="quarter" idx="12"/>
          </p:nvPr>
        </p:nvSpPr>
        <p:spPr/>
        <p:txBody>
          <a:bodyPr rtlCol="0"/>
          <a:lstStyle/>
          <a:p>
            <a:pPr rtl="0"/>
            <a:fld id="{2F5601C1-348E-4149-A60A-012B14EBE97F}" type="slidenum">
              <a:rPr lang="ru-RU" noProof="0" smtClean="0"/>
              <a:t>‹#›</a:t>
            </a:fld>
            <a:endParaRPr lang="ru-RU" noProof="0"/>
          </a:p>
        </p:txBody>
      </p:sp>
      <p:sp>
        <p:nvSpPr>
          <p:cNvPr id="9" name="Прямоугольник 8">
            <a:extLst>
              <a:ext uri="{FF2B5EF4-FFF2-40B4-BE49-F238E27FC236}">
                <a16:creationId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2" name="Прямоугольник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ru-RU" noProof="0"/>
          </a:p>
        </p:txBody>
      </p:sp>
      <p:sp>
        <p:nvSpPr>
          <p:cNvPr id="13" name="Заголовок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ru-RU" noProof="0"/>
              <a:t>Образец заголовка</a:t>
            </a:r>
          </a:p>
        </p:txBody>
      </p:sp>
      <p:sp>
        <p:nvSpPr>
          <p:cNvPr id="14" name="Прямоугольник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2" name="Прямоугольник 21">
            <a:extLst>
              <a:ext uri="{FF2B5EF4-FFF2-40B4-BE49-F238E27FC236}">
                <a16:creationId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3" name="Дата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096CDD6F-1976-4058-889F-DD54D8B44503}" type="datetime1">
              <a:rPr lang="ru-RU" noProof="0" smtClean="0"/>
              <a:t>24.10.2022</a:t>
            </a:fld>
            <a:endParaRPr lang="ru-RU" noProof="0"/>
          </a:p>
        </p:txBody>
      </p:sp>
    </p:spTree>
    <p:extLst>
      <p:ext uri="{BB962C8B-B14F-4D97-AF65-F5344CB8AC3E}">
        <p14:creationId xmlns:p14="http://schemas.microsoft.com/office/powerpoint/2010/main" val="3460072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Пустой">
    <p:spTree>
      <p:nvGrpSpPr>
        <p:cNvPr id="1" name=""/>
        <p:cNvGrpSpPr/>
        <p:nvPr/>
      </p:nvGrpSpPr>
      <p:grpSpPr>
        <a:xfrm>
          <a:off x="0" y="0"/>
          <a:ext cx="0" cy="0"/>
          <a:chOff x="0" y="0"/>
          <a:chExt cx="0" cy="0"/>
        </a:xfrm>
      </p:grpSpPr>
      <p:sp>
        <p:nvSpPr>
          <p:cNvPr id="6" name="Нижний колонтитул 5"/>
          <p:cNvSpPr>
            <a:spLocks noGrp="1"/>
          </p:cNvSpPr>
          <p:nvPr>
            <p:ph type="ftr" sz="quarter" idx="11"/>
          </p:nvPr>
        </p:nvSpPr>
        <p:spPr/>
        <p:txBody>
          <a:bodyPr rtlCol="0"/>
          <a:lstStyle/>
          <a:p>
            <a:pPr rtl="0"/>
            <a:endParaRPr lang="ru-RU" noProof="0"/>
          </a:p>
          <a:p>
            <a:pPr rtl="0"/>
            <a:r>
              <a:rPr lang="ru-RU" noProof="0"/>
              <a:t> Добавить нижний колонтитул 	</a:t>
            </a:r>
          </a:p>
          <a:p>
            <a:pPr rtl="0"/>
            <a:endParaRPr lang="ru-RU" noProof="0"/>
          </a:p>
        </p:txBody>
      </p:sp>
      <p:sp>
        <p:nvSpPr>
          <p:cNvPr id="7" name="Номер слайда 6"/>
          <p:cNvSpPr>
            <a:spLocks noGrp="1"/>
          </p:cNvSpPr>
          <p:nvPr>
            <p:ph type="sldNum" sz="quarter" idx="12"/>
          </p:nvPr>
        </p:nvSpPr>
        <p:spPr/>
        <p:txBody>
          <a:bodyPr rtlCol="0"/>
          <a:lstStyle/>
          <a:p>
            <a:pPr rtl="0"/>
            <a:fld id="{2F5601C1-348E-4149-A60A-012B14EBE97F}" type="slidenum">
              <a:rPr lang="ru-RU" noProof="0" smtClean="0"/>
              <a:t>‹#›</a:t>
            </a:fld>
            <a:endParaRPr lang="ru-RU" noProof="0"/>
          </a:p>
        </p:txBody>
      </p:sp>
      <p:sp>
        <p:nvSpPr>
          <p:cNvPr id="8" name="Дата 3">
            <a:extLst>
              <a:ext uri="{FF2B5EF4-FFF2-40B4-BE49-F238E27FC236}">
                <a16:creationId xmlns:a16="http://schemas.microsoft.com/office/drawing/2014/main" id="{5AA5E670-4D55-43E7-A5BE-FE9C80961E4D}"/>
              </a:ext>
            </a:extLst>
          </p:cNvPr>
          <p:cNvSpPr>
            <a:spLocks noGrp="1"/>
          </p:cNvSpPr>
          <p:nvPr>
            <p:ph type="dt" sz="half" idx="10"/>
          </p:nvPr>
        </p:nvSpPr>
        <p:spPr>
          <a:xfrm>
            <a:off x="262465" y="6356350"/>
            <a:ext cx="2743200" cy="365125"/>
          </a:xfrm>
        </p:spPr>
        <p:txBody>
          <a:bodyPr rtlCol="0"/>
          <a:lstStyle/>
          <a:p>
            <a:pPr rtl="0"/>
            <a:fld id="{3A1FE746-B31F-4588-A582-4711CC6145E6}" type="datetime1">
              <a:rPr lang="ru-RU" noProof="0" smtClean="0"/>
              <a:t>24.10.2022</a:t>
            </a:fld>
            <a:endParaRPr lang="ru-RU" noProof="0"/>
          </a:p>
        </p:txBody>
      </p:sp>
    </p:spTree>
    <p:extLst>
      <p:ext uri="{BB962C8B-B14F-4D97-AF65-F5344CB8AC3E}">
        <p14:creationId xmlns:p14="http://schemas.microsoft.com/office/powerpoint/2010/main" val="3321634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с изображением">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DBE77267-9F51-4226-989C-ED57465596ED}"/>
              </a:ext>
            </a:extLst>
          </p:cNvPr>
          <p:cNvSpPr/>
          <p:nvPr userDrawn="1"/>
        </p:nvSpPr>
        <p:spPr>
          <a:xfrm>
            <a:off x="0" y="6714000"/>
            <a:ext cx="12192000" cy="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a16="http://schemas.microsoft.com/office/drawing/2014/main" id="{0A2CC678-341F-44F8-AE2E-A6C84D75C56A}"/>
              </a:ext>
            </a:extLst>
          </p:cNvPr>
          <p:cNvSpPr/>
          <p:nvPr userDrawn="1"/>
        </p:nvSpPr>
        <p:spPr>
          <a:xfrm>
            <a:off x="0" y="0"/>
            <a:ext cx="12192000" cy="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a16="http://schemas.microsoft.com/office/drawing/2014/main" id="{A87A001A-FE8B-41CE-AC81-69D4A2339087}"/>
              </a:ext>
            </a:extLst>
          </p:cNvPr>
          <p:cNvSpPr/>
          <p:nvPr userDrawn="1"/>
        </p:nvSpPr>
        <p:spPr>
          <a:xfrm>
            <a:off x="0" y="92074"/>
            <a:ext cx="144000" cy="6629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2" name="Прямоугольник 11">
            <a:extLst>
              <a:ext uri="{FF2B5EF4-FFF2-40B4-BE49-F238E27FC236}">
                <a16:creationId xmlns:a16="http://schemas.microsoft.com/office/drawing/2014/main" id="{CB1416AC-94BD-4442-B771-E1ACAA70367E}"/>
              </a:ext>
            </a:extLst>
          </p:cNvPr>
          <p:cNvSpPr/>
          <p:nvPr userDrawn="1"/>
        </p:nvSpPr>
        <p:spPr>
          <a:xfrm>
            <a:off x="12048000" y="92074"/>
            <a:ext cx="144000" cy="6629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Полилиния: Фигура 12">
            <a:extLst>
              <a:ext uri="{FF2B5EF4-FFF2-40B4-BE49-F238E27FC236}">
                <a16:creationId xmlns:a16="http://schemas.microsoft.com/office/drawing/2014/main" id="{BDB31DC4-A207-4A23-8E7A-40D0ECD04FDD}"/>
              </a:ext>
            </a:extLst>
          </p:cNvPr>
          <p:cNvSpPr/>
          <p:nvPr userDrawn="1"/>
        </p:nvSpPr>
        <p:spPr>
          <a:xfrm>
            <a:off x="0" y="0"/>
            <a:ext cx="12192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dirty="0"/>
          </a:p>
        </p:txBody>
      </p:sp>
      <p:sp>
        <p:nvSpPr>
          <p:cNvPr id="9" name="Рисунок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11905200" cy="6570000"/>
          </a:xfrm>
          <a:solidFill>
            <a:schemeClr val="bg1">
              <a:lumMod val="95000"/>
            </a:schemeClr>
          </a:solidFill>
        </p:spPr>
        <p:txBody>
          <a:bodyPr lIns="0" rIns="1764000" rtlCol="0" anchor="ctr"/>
          <a:lstStyle>
            <a:lvl1pPr marL="0" indent="0" algn="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60000" y="359999"/>
            <a:ext cx="4416588" cy="5321927"/>
          </a:xfrm>
          <a:gradFill>
            <a:gsLst>
              <a:gs pos="46000">
                <a:schemeClr val="bg1">
                  <a:alpha val="90000"/>
                </a:schemeClr>
              </a:gs>
              <a:gs pos="0">
                <a:schemeClr val="accent1">
                  <a:lumMod val="20000"/>
                  <a:lumOff val="80000"/>
                  <a:alpha val="50000"/>
                </a:schemeClr>
              </a:gs>
              <a:gs pos="80000">
                <a:schemeClr val="bg1"/>
              </a:gs>
            </a:gsLst>
            <a:lin ang="3600000" scaled="0"/>
          </a:gradFill>
        </p:spPr>
        <p:txBody>
          <a:bodyPr lIns="72000" rIns="180000" bIns="180000" rtlCol="0" anchor="b"/>
          <a:lstStyle>
            <a:lvl1pPr algn="r">
              <a:lnSpc>
                <a:spcPts val="4700"/>
              </a:lnSpc>
              <a:defRPr sz="4500">
                <a:solidFill>
                  <a:schemeClr val="tx1"/>
                </a:solidFill>
              </a:defRPr>
            </a:lvl1pPr>
          </a:lstStyle>
          <a:p>
            <a:pPr rtl="0"/>
            <a:r>
              <a:rPr lang="ru-RU" noProof="0" dirty="0"/>
              <a:t>Щелкните, чтобы изменить название презентации</a:t>
            </a:r>
          </a:p>
        </p:txBody>
      </p:sp>
      <p:sp>
        <p:nvSpPr>
          <p:cNvPr id="3" name="Подзаголовок 2">
            <a:extLst>
              <a:ext uri="{FF2B5EF4-FFF2-40B4-BE49-F238E27FC236}">
                <a16:creationId xmlns:a16="http://schemas.microsoft.com/office/drawing/2014/main" id="{C9980B88-3F4A-4688-9ED0-17EF37E62D93}"/>
              </a:ext>
            </a:extLst>
          </p:cNvPr>
          <p:cNvSpPr>
            <a:spLocks noGrp="1"/>
          </p:cNvSpPr>
          <p:nvPr>
            <p:ph type="subTitle" idx="1"/>
          </p:nvPr>
        </p:nvSpPr>
        <p:spPr>
          <a:xfrm>
            <a:off x="359999" y="5681926"/>
            <a:ext cx="4416587" cy="816075"/>
          </a:xfrm>
          <a:solidFill>
            <a:schemeClr val="bg1">
              <a:alpha val="80000"/>
            </a:schemeClr>
          </a:solidFill>
          <a:ln w="3175">
            <a:gradFill>
              <a:gsLst>
                <a:gs pos="0">
                  <a:schemeClr val="bg1"/>
                </a:gs>
                <a:gs pos="100000">
                  <a:schemeClr val="accent1"/>
                </a:gs>
              </a:gsLst>
              <a:lin ang="0" scaled="0"/>
            </a:gradFill>
          </a:ln>
        </p:spPr>
        <p:txBody>
          <a:bodyPr tIns="144000" rIns="180000" rtlCol="0"/>
          <a:lstStyle>
            <a:lvl1pPr marL="0" indent="0" algn="r">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spTree>
    <p:extLst>
      <p:ext uri="{BB962C8B-B14F-4D97-AF65-F5344CB8AC3E}">
        <p14:creationId xmlns:p14="http://schemas.microsoft.com/office/powerpoint/2010/main" val="3833854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Разделитель разделов 1">
    <p:spTree>
      <p:nvGrpSpPr>
        <p:cNvPr id="1" name=""/>
        <p:cNvGrpSpPr/>
        <p:nvPr/>
      </p:nvGrpSpPr>
      <p:grpSpPr>
        <a:xfrm>
          <a:off x="0" y="0"/>
          <a:ext cx="0" cy="0"/>
          <a:chOff x="0" y="0"/>
          <a:chExt cx="0" cy="0"/>
        </a:xfrm>
      </p:grpSpPr>
      <p:sp>
        <p:nvSpPr>
          <p:cNvPr id="9" name="Рисунок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11905200" cy="6060155"/>
          </a:xfrm>
          <a:solidFill>
            <a:schemeClr val="bg1">
              <a:lumMod val="95000"/>
            </a:schemeClr>
          </a:solidFill>
        </p:spPr>
        <p:txBody>
          <a:bodyPr lIns="0" rIns="1764000" rtlCol="0" anchor="ctr"/>
          <a:lstStyle>
            <a:lvl1pPr marL="0" indent="0" algn="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79100" y="804500"/>
            <a:ext cx="4416588" cy="3818712"/>
          </a:xfrm>
          <a:gradFill>
            <a:gsLst>
              <a:gs pos="46000">
                <a:schemeClr val="bg1">
                  <a:alpha val="90000"/>
                </a:schemeClr>
              </a:gs>
              <a:gs pos="0">
                <a:schemeClr val="accent1">
                  <a:lumMod val="20000"/>
                  <a:lumOff val="80000"/>
                  <a:alpha val="50000"/>
                </a:schemeClr>
              </a:gs>
              <a:gs pos="80000">
                <a:schemeClr val="bg1"/>
              </a:gs>
            </a:gsLst>
            <a:lin ang="3600000" scaled="0"/>
          </a:gradFill>
        </p:spPr>
        <p:txBody>
          <a:bodyPr lIns="72000" rIns="180000" bIns="180000" rtlCol="0" anchor="b"/>
          <a:lstStyle>
            <a:lvl1pPr algn="r">
              <a:lnSpc>
                <a:spcPts val="4700"/>
              </a:lnSpc>
              <a:defRPr sz="4500">
                <a:solidFill>
                  <a:schemeClr val="tx1"/>
                </a:solidFill>
              </a:defRPr>
            </a:lvl1pPr>
          </a:lstStyle>
          <a:p>
            <a:pPr rtl="0"/>
            <a:r>
              <a:rPr lang="ru-RU" noProof="0" dirty="0"/>
              <a:t>Щелкните, чтобы изменить заголовок</a:t>
            </a:r>
          </a:p>
        </p:txBody>
      </p:sp>
      <p:sp>
        <p:nvSpPr>
          <p:cNvPr id="3" name="Подзаголовок 2">
            <a:extLst>
              <a:ext uri="{FF2B5EF4-FFF2-40B4-BE49-F238E27FC236}">
                <a16:creationId xmlns:a16="http://schemas.microsoft.com/office/drawing/2014/main" id="{C9980B88-3F4A-4688-9ED0-17EF37E62D93}"/>
              </a:ext>
            </a:extLst>
          </p:cNvPr>
          <p:cNvSpPr>
            <a:spLocks noGrp="1"/>
          </p:cNvSpPr>
          <p:nvPr>
            <p:ph type="subTitle" idx="1"/>
          </p:nvPr>
        </p:nvSpPr>
        <p:spPr>
          <a:xfrm>
            <a:off x="779099" y="4623212"/>
            <a:ext cx="4416587" cy="816075"/>
          </a:xfrm>
          <a:solidFill>
            <a:schemeClr val="bg1">
              <a:alpha val="80000"/>
            </a:schemeClr>
          </a:solidFill>
          <a:ln>
            <a:gradFill>
              <a:gsLst>
                <a:gs pos="0">
                  <a:schemeClr val="bg1">
                    <a:lumMod val="75000"/>
                  </a:schemeClr>
                </a:gs>
                <a:gs pos="100000">
                  <a:schemeClr val="accent1"/>
                </a:gs>
              </a:gsLst>
              <a:lin ang="0" scaled="0"/>
            </a:gradFill>
          </a:ln>
        </p:spPr>
        <p:txBody>
          <a:bodyPr tIns="144000" rIns="180000" rtlCol="0"/>
          <a:lstStyle>
            <a:lvl1pPr marL="0" indent="0" algn="r">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sp>
        <p:nvSpPr>
          <p:cNvPr id="5" name="Нижний колонтитул 4">
            <a:extLst>
              <a:ext uri="{FF2B5EF4-FFF2-40B4-BE49-F238E27FC236}">
                <a16:creationId xmlns:a16="http://schemas.microsoft.com/office/drawing/2014/main" id="{0CB24018-690B-4552-9994-3F090E16014A}"/>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10" name="Номер слайда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004366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Разделитель разделов 2">
    <p:spTree>
      <p:nvGrpSpPr>
        <p:cNvPr id="1" name=""/>
        <p:cNvGrpSpPr/>
        <p:nvPr/>
      </p:nvGrpSpPr>
      <p:grpSpPr>
        <a:xfrm>
          <a:off x="0" y="0"/>
          <a:ext cx="0" cy="0"/>
          <a:chOff x="0" y="0"/>
          <a:chExt cx="0" cy="0"/>
        </a:xfrm>
      </p:grpSpPr>
      <p:sp>
        <p:nvSpPr>
          <p:cNvPr id="9" name="Рисунок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11905200" cy="6060155"/>
          </a:xfrm>
          <a:solidFill>
            <a:schemeClr val="bg1">
              <a:lumMod val="95000"/>
            </a:schemeClr>
          </a:solidFill>
        </p:spPr>
        <p:txBody>
          <a:bodyPr lIns="0" tIns="180000" rIns="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943600" y="2438399"/>
            <a:ext cx="5385600" cy="3044399"/>
          </a:xfrm>
          <a:gradFill>
            <a:gsLst>
              <a:gs pos="83186">
                <a:schemeClr val="bg1"/>
              </a:gs>
              <a:gs pos="0">
                <a:schemeClr val="accent1">
                  <a:lumMod val="20000"/>
                  <a:lumOff val="80000"/>
                  <a:alpha val="50000"/>
                </a:schemeClr>
              </a:gs>
              <a:gs pos="46000">
                <a:schemeClr val="bg1">
                  <a:alpha val="90000"/>
                </a:schemeClr>
              </a:gs>
            </a:gsLst>
            <a:lin ang="3600000" scaled="0"/>
          </a:gradFill>
        </p:spPr>
        <p:txBody>
          <a:bodyPr lIns="72000" tIns="180000" rIns="180000" bIns="0" rtlCol="0" anchor="t"/>
          <a:lstStyle>
            <a:lvl1pPr algn="r">
              <a:lnSpc>
                <a:spcPts val="4700"/>
              </a:lnSpc>
              <a:defRPr sz="4500">
                <a:solidFill>
                  <a:schemeClr val="tx1"/>
                </a:solidFill>
              </a:defRPr>
            </a:lvl1pPr>
          </a:lstStyle>
          <a:p>
            <a:pPr rtl="0"/>
            <a:r>
              <a:rPr lang="ru-RU" noProof="0" dirty="0"/>
              <a:t>Щелкните, чтобы изменить название презентации</a:t>
            </a:r>
          </a:p>
        </p:txBody>
      </p:sp>
      <p:sp>
        <p:nvSpPr>
          <p:cNvPr id="3" name="Подзаголовок 2">
            <a:extLst>
              <a:ext uri="{FF2B5EF4-FFF2-40B4-BE49-F238E27FC236}">
                <a16:creationId xmlns:a16="http://schemas.microsoft.com/office/drawing/2014/main" id="{C9980B88-3F4A-4688-9ED0-17EF37E62D93}"/>
              </a:ext>
            </a:extLst>
          </p:cNvPr>
          <p:cNvSpPr>
            <a:spLocks noGrp="1"/>
          </p:cNvSpPr>
          <p:nvPr>
            <p:ph type="subTitle" idx="1"/>
          </p:nvPr>
        </p:nvSpPr>
        <p:spPr>
          <a:xfrm>
            <a:off x="8248971" y="4479264"/>
            <a:ext cx="2851629" cy="749534"/>
          </a:xfrm>
          <a:solidFill>
            <a:schemeClr val="bg1">
              <a:alpha val="80000"/>
            </a:schemeClr>
          </a:solidFill>
          <a:ln w="3175">
            <a:gradFill>
              <a:gsLst>
                <a:gs pos="0">
                  <a:schemeClr val="bg1">
                    <a:lumMod val="95000"/>
                  </a:schemeClr>
                </a:gs>
                <a:gs pos="100000">
                  <a:schemeClr val="accent1"/>
                </a:gs>
              </a:gsLst>
              <a:lin ang="10800000" scaled="0"/>
            </a:gradFill>
          </a:ln>
        </p:spPr>
        <p:txBody>
          <a:bodyPr tIns="144000" rIns="180000" rtlCol="0"/>
          <a:lstStyle>
            <a:lvl1pPr marL="0" indent="0" algn="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sp>
        <p:nvSpPr>
          <p:cNvPr id="5" name="Нижний колонтитул 4">
            <a:extLst>
              <a:ext uri="{FF2B5EF4-FFF2-40B4-BE49-F238E27FC236}">
                <a16:creationId xmlns:a16="http://schemas.microsoft.com/office/drawing/2014/main" id="{0CB24018-690B-4552-9994-3F090E16014A}"/>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10" name="Номер слайда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678406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Объект-фотография 1">
    <p:spTree>
      <p:nvGrpSpPr>
        <p:cNvPr id="1" name=""/>
        <p:cNvGrpSpPr/>
        <p:nvPr/>
      </p:nvGrpSpPr>
      <p:grpSpPr>
        <a:xfrm>
          <a:off x="0" y="0"/>
          <a:ext cx="0" cy="0"/>
          <a:chOff x="0" y="0"/>
          <a:chExt cx="0" cy="0"/>
        </a:xfrm>
      </p:grpSpPr>
      <p:sp>
        <p:nvSpPr>
          <p:cNvPr id="9" name="Рисунок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6769100" y="144000"/>
            <a:ext cx="5280100" cy="6048000"/>
          </a:xfrm>
          <a:solidFill>
            <a:schemeClr val="bg1">
              <a:lumMod val="95000"/>
            </a:schemeClr>
          </a:solidFill>
        </p:spPr>
        <p:txBody>
          <a:bodyPr lIns="0" tIns="180000" rIns="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93000" y="2438399"/>
            <a:ext cx="3836200" cy="3044399"/>
          </a:xfrm>
          <a:gradFill>
            <a:gsLst>
              <a:gs pos="83186">
                <a:schemeClr val="bg1"/>
              </a:gs>
              <a:gs pos="0">
                <a:schemeClr val="accent1">
                  <a:lumMod val="20000"/>
                  <a:lumOff val="80000"/>
                  <a:alpha val="50000"/>
                </a:schemeClr>
              </a:gs>
              <a:gs pos="46000">
                <a:schemeClr val="bg1">
                  <a:alpha val="90000"/>
                </a:schemeClr>
              </a:gs>
            </a:gsLst>
            <a:lin ang="3600000" scaled="0"/>
          </a:gradFill>
        </p:spPr>
        <p:txBody>
          <a:bodyPr lIns="432000" tIns="432000" rIns="72000" bIns="1188000" rtlCol="0" anchor="t"/>
          <a:lstStyle>
            <a:lvl1pPr algn="l">
              <a:lnSpc>
                <a:spcPts val="4700"/>
              </a:lnSpc>
              <a:defRPr sz="4500">
                <a:solidFill>
                  <a:schemeClr val="tx1"/>
                </a:solidFill>
              </a:defRPr>
            </a:lvl1pPr>
          </a:lstStyle>
          <a:p>
            <a:pPr rtl="0"/>
            <a:r>
              <a:rPr lang="ru-RU" noProof="0" dirty="0"/>
              <a:t>Заголовок слайда</a:t>
            </a:r>
          </a:p>
        </p:txBody>
      </p:sp>
      <p:sp>
        <p:nvSpPr>
          <p:cNvPr id="3" name="Подзаголовок 2">
            <a:extLst>
              <a:ext uri="{FF2B5EF4-FFF2-40B4-BE49-F238E27FC236}">
                <a16:creationId xmlns:a16="http://schemas.microsoft.com/office/drawing/2014/main" id="{C9980B88-3F4A-4688-9ED0-17EF37E62D93}"/>
              </a:ext>
            </a:extLst>
          </p:cNvPr>
          <p:cNvSpPr>
            <a:spLocks noGrp="1"/>
          </p:cNvSpPr>
          <p:nvPr>
            <p:ph type="subTitle" idx="1"/>
          </p:nvPr>
        </p:nvSpPr>
        <p:spPr>
          <a:xfrm>
            <a:off x="7747000" y="4465176"/>
            <a:ext cx="3372329" cy="774934"/>
          </a:xfrm>
          <a:solidFill>
            <a:schemeClr val="bg1">
              <a:alpha val="80000"/>
            </a:schemeClr>
          </a:solidFill>
          <a:ln w="3175">
            <a:gradFill>
              <a:gsLst>
                <a:gs pos="0">
                  <a:schemeClr val="bg1">
                    <a:lumMod val="95000"/>
                  </a:schemeClr>
                </a:gs>
                <a:gs pos="100000">
                  <a:schemeClr val="accent1"/>
                </a:gs>
              </a:gsLst>
              <a:lin ang="10800000" scaled="0"/>
            </a:gradFill>
          </a:ln>
        </p:spPr>
        <p:txBody>
          <a:bodyPr lIns="180000" tIns="144000" rIns="0" rtlCol="0"/>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sp>
        <p:nvSpPr>
          <p:cNvPr id="12" name="Объект 2">
            <a:extLst>
              <a:ext uri="{FF2B5EF4-FFF2-40B4-BE49-F238E27FC236}">
                <a16:creationId xmlns:a16="http://schemas.microsoft.com/office/drawing/2014/main" id="{23D3924F-A5EC-4141-A191-1A110C406AF7}"/>
              </a:ext>
            </a:extLst>
          </p:cNvPr>
          <p:cNvSpPr>
            <a:spLocks noGrp="1"/>
          </p:cNvSpPr>
          <p:nvPr>
            <p:ph sz="half" idx="15"/>
          </p:nvPr>
        </p:nvSpPr>
        <p:spPr>
          <a:xfrm>
            <a:off x="432000" y="2438399"/>
            <a:ext cx="5472000" cy="30444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Нижний колонтитул 4">
            <a:extLst>
              <a:ext uri="{FF2B5EF4-FFF2-40B4-BE49-F238E27FC236}">
                <a16:creationId xmlns:a16="http://schemas.microsoft.com/office/drawing/2014/main" id="{0CB24018-690B-4552-9994-3F090E16014A}"/>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10" name="Номер слайда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349928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0" y="761999"/>
            <a:ext cx="9141619" cy="5334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ru-RU" noProof="0"/>
          </a:p>
        </p:txBody>
      </p:sp>
      <p:sp>
        <p:nvSpPr>
          <p:cNvPr id="8" name="Прямоугольник 7"/>
          <p:cNvSpPr/>
          <p:nvPr/>
        </p:nvSpPr>
        <p:spPr>
          <a:xfrm>
            <a:off x="9270263" y="761999"/>
            <a:ext cx="2925318" cy="5334001"/>
          </a:xfrm>
          <a:prstGeom prst="rect">
            <a:avLst/>
          </a:prstGeom>
          <a:solidFill>
            <a:schemeClr val="tx1">
              <a:lumMod val="6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ctrTitle"/>
          </p:nvPr>
        </p:nvSpPr>
        <p:spPr>
          <a:xfrm>
            <a:off x="1069848" y="1298448"/>
            <a:ext cx="7315200" cy="3255264"/>
          </a:xfrm>
        </p:spPr>
        <p:txBody>
          <a:bodyPr rtlCol="0" anchor="b">
            <a:normAutofit/>
          </a:bodyPr>
          <a:lstStyle>
            <a:lvl1pPr algn="l">
              <a:defRPr sz="5900" spc="-100" baseline="0">
                <a:solidFill>
                  <a:schemeClr val="tx1"/>
                </a:solidFill>
              </a:defRPr>
            </a:lvl1pPr>
          </a:lstStyle>
          <a:p>
            <a:pPr rtl="0"/>
            <a:r>
              <a:rPr lang="ru-RU" noProof="0"/>
              <a:t>Образец заголовка</a:t>
            </a:r>
          </a:p>
        </p:txBody>
      </p:sp>
      <p:sp>
        <p:nvSpPr>
          <p:cNvPr id="3" name="Подзаголовок 2"/>
          <p:cNvSpPr>
            <a:spLocks noGrp="1"/>
          </p:cNvSpPr>
          <p:nvPr>
            <p:ph type="subTitle" idx="1"/>
          </p:nvPr>
        </p:nvSpPr>
        <p:spPr>
          <a:xfrm>
            <a:off x="1100015" y="4670246"/>
            <a:ext cx="7315200" cy="914400"/>
          </a:xfrm>
        </p:spPr>
        <p:txBody>
          <a:bodyPr rtlCol="0" anchor="t">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ru-RU" noProof="0"/>
              <a:t>Образец подзаголовка</a:t>
            </a:r>
          </a:p>
        </p:txBody>
      </p:sp>
      <p:sp>
        <p:nvSpPr>
          <p:cNvPr id="4" name="Дата 3"/>
          <p:cNvSpPr>
            <a:spLocks noGrp="1"/>
          </p:cNvSpPr>
          <p:nvPr>
            <p:ph type="dt" sz="half" idx="10"/>
          </p:nvPr>
        </p:nvSpPr>
        <p:spPr/>
        <p:txBody>
          <a:bodyPr rtlCol="0"/>
          <a:lstStyle/>
          <a:p>
            <a:pPr rtl="0"/>
            <a:fld id="{A65AC9FE-22A4-4117-A12B-82AF918A6FB6}" type="datetime1">
              <a:rPr lang="ru-RU" noProof="0" smtClean="0"/>
              <a:t>24.10.2022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a:p>
            <a:pPr rtl="0"/>
            <a:r>
              <a:rPr lang="ru-RU" noProof="0"/>
              <a:t> Добавить нижний колонтитул 	</a:t>
            </a:r>
          </a:p>
          <a:p>
            <a:pPr rtl="0"/>
            <a:endParaRPr lang="ru-RU" noProof="0"/>
          </a:p>
        </p:txBody>
      </p:sp>
      <p:sp>
        <p:nvSpPr>
          <p:cNvPr id="6" name="Номер слайда 5"/>
          <p:cNvSpPr>
            <a:spLocks noGrp="1"/>
          </p:cNvSpPr>
          <p:nvPr>
            <p:ph type="sldNum" sz="quarter" idx="12"/>
          </p:nvPr>
        </p:nvSpPr>
        <p:spPr/>
        <p:txBody>
          <a:bodyPr rtlCol="0"/>
          <a:lstStyle/>
          <a:p>
            <a:pPr rtl="0"/>
            <a:fld id="{2F5601C1-348E-4149-A60A-012B14EBE97F}" type="slidenum">
              <a:rPr lang="ru-RU" noProof="0" smtClean="0"/>
              <a:t>‹#›</a:t>
            </a:fld>
            <a:endParaRPr lang="ru-RU" noProof="0"/>
          </a:p>
        </p:txBody>
      </p:sp>
    </p:spTree>
    <p:extLst>
      <p:ext uri="{BB962C8B-B14F-4D97-AF65-F5344CB8AC3E}">
        <p14:creationId xmlns:p14="http://schemas.microsoft.com/office/powerpoint/2010/main" val="3496248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Объект-фотография 2">
    <p:spTree>
      <p:nvGrpSpPr>
        <p:cNvPr id="1" name=""/>
        <p:cNvGrpSpPr/>
        <p:nvPr/>
      </p:nvGrpSpPr>
      <p:grpSpPr>
        <a:xfrm>
          <a:off x="0" y="0"/>
          <a:ext cx="0" cy="0"/>
          <a:chOff x="0" y="0"/>
          <a:chExt cx="0" cy="0"/>
        </a:xfrm>
      </p:grpSpPr>
      <p:sp>
        <p:nvSpPr>
          <p:cNvPr id="9" name="Рисунок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5280100" cy="6060155"/>
          </a:xfrm>
          <a:solidFill>
            <a:schemeClr val="bg1">
              <a:lumMod val="95000"/>
            </a:schemeClr>
          </a:solidFill>
        </p:spPr>
        <p:txBody>
          <a:bodyPr lIns="0" tIns="1440000" rIns="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12" name="Объект 2">
            <a:extLst>
              <a:ext uri="{FF2B5EF4-FFF2-40B4-BE49-F238E27FC236}">
                <a16:creationId xmlns:a16="http://schemas.microsoft.com/office/drawing/2014/main" id="{23D3924F-A5EC-4141-A191-1A110C406AF7}"/>
              </a:ext>
            </a:extLst>
          </p:cNvPr>
          <p:cNvSpPr>
            <a:spLocks noGrp="1"/>
          </p:cNvSpPr>
          <p:nvPr>
            <p:ph sz="half" idx="15"/>
          </p:nvPr>
        </p:nvSpPr>
        <p:spPr>
          <a:xfrm>
            <a:off x="6096000" y="3263899"/>
            <a:ext cx="5472000" cy="2442088"/>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Нижний колонтитул 4">
            <a:extLst>
              <a:ext uri="{FF2B5EF4-FFF2-40B4-BE49-F238E27FC236}">
                <a16:creationId xmlns:a16="http://schemas.microsoft.com/office/drawing/2014/main" id="{0CB24018-690B-4552-9994-3F090E16014A}"/>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10" name="Номер слайда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rtlCol="0"/>
          <a:lstStyle/>
          <a:p>
            <a:pPr rtl="0"/>
            <a:fld id="{19B51A1E-902D-48AF-9020-955120F399B6}" type="slidenum">
              <a:rPr lang="ru-RU" noProof="0" smtClean="0"/>
              <a:pPr/>
              <a:t>‹#›</a:t>
            </a:fld>
            <a:endParaRPr lang="ru-RU" noProof="0" dirty="0"/>
          </a:p>
        </p:txBody>
      </p:sp>
      <p:sp>
        <p:nvSpPr>
          <p:cNvPr id="8" name="Заголовок 1">
            <a:extLst>
              <a:ext uri="{FF2B5EF4-FFF2-40B4-BE49-F238E27FC236}">
                <a16:creationId xmlns:a16="http://schemas.microsoft.com/office/drawing/2014/main" id="{F30A9B71-A789-4057-B729-15D78CF34E05}"/>
              </a:ext>
            </a:extLst>
          </p:cNvPr>
          <p:cNvSpPr>
            <a:spLocks noGrp="1"/>
          </p:cNvSpPr>
          <p:nvPr>
            <p:ph type="ctrTitle" hasCustomPrompt="1"/>
          </p:nvPr>
        </p:nvSpPr>
        <p:spPr>
          <a:xfrm>
            <a:off x="355601" y="3263898"/>
            <a:ext cx="4840085" cy="1626013"/>
          </a:xfrm>
          <a:gradFill>
            <a:gsLst>
              <a:gs pos="31860">
                <a:schemeClr val="bg1">
                  <a:alpha val="90000"/>
                </a:schemeClr>
              </a:gs>
              <a:gs pos="0">
                <a:schemeClr val="accent1">
                  <a:lumMod val="20000"/>
                  <a:lumOff val="80000"/>
                  <a:alpha val="50000"/>
                </a:schemeClr>
              </a:gs>
              <a:gs pos="59000">
                <a:schemeClr val="bg1"/>
              </a:gs>
            </a:gsLst>
            <a:lin ang="3600000" scaled="0"/>
          </a:gradFill>
        </p:spPr>
        <p:txBody>
          <a:bodyPr lIns="72000" rIns="180000" bIns="180000" rtlCol="0" anchor="b"/>
          <a:lstStyle>
            <a:lvl1pPr algn="r">
              <a:lnSpc>
                <a:spcPts val="4700"/>
              </a:lnSpc>
              <a:defRPr sz="4500">
                <a:solidFill>
                  <a:schemeClr val="tx1"/>
                </a:solidFill>
              </a:defRPr>
            </a:lvl1pPr>
          </a:lstStyle>
          <a:p>
            <a:pPr rtl="0"/>
            <a:r>
              <a:rPr lang="ru-RU" noProof="0" dirty="0"/>
              <a:t>Щелкните, чтобы изменить название презентации</a:t>
            </a:r>
          </a:p>
        </p:txBody>
      </p:sp>
      <p:sp>
        <p:nvSpPr>
          <p:cNvPr id="11" name="Подзаголовок 2">
            <a:extLst>
              <a:ext uri="{FF2B5EF4-FFF2-40B4-BE49-F238E27FC236}">
                <a16:creationId xmlns:a16="http://schemas.microsoft.com/office/drawing/2014/main" id="{499E1708-B7A6-4D6F-9968-5398B335FA88}"/>
              </a:ext>
            </a:extLst>
          </p:cNvPr>
          <p:cNvSpPr>
            <a:spLocks noGrp="1"/>
          </p:cNvSpPr>
          <p:nvPr>
            <p:ph type="subTitle" idx="1"/>
          </p:nvPr>
        </p:nvSpPr>
        <p:spPr>
          <a:xfrm>
            <a:off x="355601" y="4889912"/>
            <a:ext cx="4840085" cy="816075"/>
          </a:xfrm>
          <a:solidFill>
            <a:schemeClr val="bg1">
              <a:alpha val="80000"/>
            </a:schemeClr>
          </a:solidFill>
          <a:ln w="3175">
            <a:gradFill>
              <a:gsLst>
                <a:gs pos="0">
                  <a:schemeClr val="bg1">
                    <a:lumMod val="95000"/>
                  </a:schemeClr>
                </a:gs>
                <a:gs pos="100000">
                  <a:schemeClr val="accent1"/>
                </a:gs>
              </a:gsLst>
              <a:lin ang="0" scaled="0"/>
            </a:gradFill>
          </a:ln>
        </p:spPr>
        <p:txBody>
          <a:bodyPr tIns="144000" rIns="180000" rtlCol="0"/>
          <a:lstStyle>
            <a:lvl1pPr marL="0" indent="0" algn="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spTree>
    <p:extLst>
      <p:ext uri="{BB962C8B-B14F-4D97-AF65-F5344CB8AC3E}">
        <p14:creationId xmlns:p14="http://schemas.microsoft.com/office/powerpoint/2010/main" val="1645388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Сравнение с подзаголовком">
    <p:spTree>
      <p:nvGrpSpPr>
        <p:cNvPr id="1" name=""/>
        <p:cNvGrpSpPr/>
        <p:nvPr/>
      </p:nvGrpSpPr>
      <p:grpSpPr>
        <a:xfrm>
          <a:off x="0" y="0"/>
          <a:ext cx="0" cy="0"/>
          <a:chOff x="0" y="0"/>
          <a:chExt cx="0" cy="0"/>
        </a:xfrm>
      </p:grpSpPr>
      <p:sp>
        <p:nvSpPr>
          <p:cNvPr id="9" name="Подзаголовок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solidFill>
                  <a:schemeClr val="tx1">
                    <a:lumMod val="75000"/>
                    <a:lumOff val="2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12" name="Сравнение слева — заполнитель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0">
                <a:solidFill>
                  <a:schemeClr val="tx1">
                    <a:lumMod val="75000"/>
                    <a:lumOff val="25000"/>
                  </a:schemeClr>
                </a:solidFill>
                <a:latin typeface="+mj-lt"/>
              </a:defRPr>
            </a:lvl1pPr>
          </a:lstStyle>
          <a:p>
            <a:pPr lvl="0" rtl="0"/>
            <a:r>
              <a:rPr lang="ru-RU" noProof="0"/>
              <a:t>Образец текста</a:t>
            </a:r>
          </a:p>
        </p:txBody>
      </p:sp>
      <p:sp>
        <p:nvSpPr>
          <p:cNvPr id="8" name="Текст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Нижний колонтитул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id="{8E8FD215-79E5-48E4-95DB-2C5E5A1F8E8F}"/>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
        <p:nvSpPr>
          <p:cNvPr id="7" name="Заголовок 6">
            <a:extLst>
              <a:ext uri="{FF2B5EF4-FFF2-40B4-BE49-F238E27FC236}">
                <a16:creationId xmlns:a16="http://schemas.microsoft.com/office/drawing/2014/main" id="{DF905B34-4C18-4A8D-8167-57B7BF03DE14}"/>
              </a:ext>
            </a:extLst>
          </p:cNvPr>
          <p:cNvSpPr>
            <a:spLocks noGrp="1"/>
          </p:cNvSpPr>
          <p:nvPr>
            <p:ph type="title"/>
          </p:nvPr>
        </p:nvSpPr>
        <p:spPr/>
        <p:txBody>
          <a:bodyPr rtlCol="0"/>
          <a:lstStyle/>
          <a:p>
            <a:pPr rtl="0"/>
            <a:r>
              <a:rPr lang="ru-RU" noProof="0"/>
              <a:t>Образец заголовка</a:t>
            </a:r>
            <a:endParaRPr lang="ru-RU" noProof="0" dirty="0"/>
          </a:p>
        </p:txBody>
      </p:sp>
    </p:spTree>
    <p:extLst>
      <p:ext uri="{BB962C8B-B14F-4D97-AF65-F5344CB8AC3E}">
        <p14:creationId xmlns:p14="http://schemas.microsoft.com/office/powerpoint/2010/main" val="1938227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Большое фото">
    <p:spTree>
      <p:nvGrpSpPr>
        <p:cNvPr id="1" name=""/>
        <p:cNvGrpSpPr/>
        <p:nvPr/>
      </p:nvGrpSpPr>
      <p:grpSpPr>
        <a:xfrm>
          <a:off x="0" y="0"/>
          <a:ext cx="0" cy="0"/>
          <a:chOff x="0" y="0"/>
          <a:chExt cx="0" cy="0"/>
        </a:xfrm>
      </p:grpSpPr>
      <p:sp>
        <p:nvSpPr>
          <p:cNvPr id="10" name="Рисунок 6">
            <a:extLst>
              <a:ext uri="{FF2B5EF4-FFF2-40B4-BE49-F238E27FC236}">
                <a16:creationId xmlns:a16="http://schemas.microsoft.com/office/drawing/2014/main" id="{FDA3C530-12F9-48FC-BC5E-D34BDC504BC6}"/>
              </a:ext>
            </a:extLst>
          </p:cNvPr>
          <p:cNvSpPr>
            <a:spLocks noGrp="1"/>
          </p:cNvSpPr>
          <p:nvPr>
            <p:ph type="pic" sz="quarter" idx="16" hasCustomPrompt="1"/>
          </p:nvPr>
        </p:nvSpPr>
        <p:spPr>
          <a:xfrm>
            <a:off x="144000" y="143999"/>
            <a:ext cx="11905200" cy="6047999"/>
          </a:xfrm>
          <a:solidFill>
            <a:schemeClr val="bg1">
              <a:lumMod val="95000"/>
            </a:schemeClr>
          </a:solidFill>
        </p:spPr>
        <p:txBody>
          <a:bodyPr lIns="0" r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3" name="Объект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64900" y="4910452"/>
            <a:ext cx="4101900" cy="773546"/>
          </a:xfrm>
          <a:solidFill>
            <a:schemeClr val="tx1"/>
          </a:solidFill>
        </p:spPr>
        <p:txBody>
          <a:bodyPr lIns="180000" tIns="72000" rIns="180000" rtlCol="0" anchor="t"/>
          <a:lstStyle>
            <a:lvl1pPr marL="0" indent="0">
              <a:buNone/>
              <a:defRPr>
                <a:solidFill>
                  <a:schemeClr val="bg1"/>
                </a:solidFill>
                <a:latin typeface="+mj-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dirty="0"/>
              <a:t>Введите подпись</a:t>
            </a:r>
          </a:p>
        </p:txBody>
      </p:sp>
      <p:sp>
        <p:nvSpPr>
          <p:cNvPr id="4" name="Нижний колонтитул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2" name="Номер слайда 1">
            <a:extLst>
              <a:ext uri="{FF2B5EF4-FFF2-40B4-BE49-F238E27FC236}">
                <a16:creationId xmlns:a16="http://schemas.microsoft.com/office/drawing/2014/main" id="{3EC14527-4DF5-4A98-AE66-C80F3B8E6D2E}"/>
              </a:ext>
            </a:extLst>
          </p:cNvPr>
          <p:cNvSpPr>
            <a:spLocks noGrp="1"/>
          </p:cNvSpPr>
          <p:nvPr>
            <p:ph type="sldNum" sz="quarter" idx="15"/>
          </p:nvPr>
        </p:nvSpPr>
        <p:spPr/>
        <p:txBody>
          <a:bodyPr rtlCol="0"/>
          <a:lstStyle/>
          <a:p>
            <a:pPr rtl="0"/>
            <a:fld id="{19B51A1E-902D-48AF-9020-955120F399B6}" type="slidenum">
              <a:rPr lang="ru-RU" noProof="0" smtClean="0"/>
              <a:pPr/>
              <a:t>‹#›</a:t>
            </a:fld>
            <a:endParaRPr lang="ru-RU" noProof="0" dirty="0"/>
          </a:p>
        </p:txBody>
      </p:sp>
      <p:sp>
        <p:nvSpPr>
          <p:cNvPr id="5" name="Заголовок 4">
            <a:extLst>
              <a:ext uri="{FF2B5EF4-FFF2-40B4-BE49-F238E27FC236}">
                <a16:creationId xmlns:a16="http://schemas.microsoft.com/office/drawing/2014/main" id="{878C031A-1E1B-4E18-9052-CA663975447C}"/>
              </a:ext>
            </a:extLst>
          </p:cNvPr>
          <p:cNvSpPr>
            <a:spLocks noGrp="1"/>
          </p:cNvSpPr>
          <p:nvPr>
            <p:ph type="title"/>
          </p:nvPr>
        </p:nvSpPr>
        <p:spPr/>
        <p:txBody>
          <a:bodyPr rtlCol="0"/>
          <a:lstStyle/>
          <a:p>
            <a:pPr rtl="0"/>
            <a:r>
              <a:rPr lang="ru-RU" noProof="0"/>
              <a:t>Образец заголовка</a:t>
            </a:r>
            <a:endParaRPr lang="ru-RU" noProof="0" dirty="0"/>
          </a:p>
        </p:txBody>
      </p:sp>
    </p:spTree>
    <p:extLst>
      <p:ext uri="{BB962C8B-B14F-4D97-AF65-F5344CB8AC3E}">
        <p14:creationId xmlns:p14="http://schemas.microsoft.com/office/powerpoint/2010/main" val="1135338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Слайд с благодарностью">
    <p:spTree>
      <p:nvGrpSpPr>
        <p:cNvPr id="1" name=""/>
        <p:cNvGrpSpPr/>
        <p:nvPr/>
      </p:nvGrpSpPr>
      <p:grpSpPr>
        <a:xfrm>
          <a:off x="0" y="0"/>
          <a:ext cx="0" cy="0"/>
          <a:chOff x="0" y="0"/>
          <a:chExt cx="0" cy="0"/>
        </a:xfrm>
      </p:grpSpPr>
      <p:sp>
        <p:nvSpPr>
          <p:cNvPr id="9" name="Рисунок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11905200" cy="6570000"/>
          </a:xfrm>
          <a:solidFill>
            <a:schemeClr val="bg1">
              <a:lumMod val="95000"/>
            </a:schemeClr>
          </a:solidFill>
        </p:spPr>
        <p:txBody>
          <a:bodyPr lIns="1764000" rIns="0" rtlCol="0" anchor="ctr"/>
          <a:lstStyle>
            <a:lvl1pPr marL="0" indent="0" algn="l">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15412" y="360000"/>
            <a:ext cx="4416588" cy="4716572"/>
          </a:xfrm>
          <a:gradFill>
            <a:gsLst>
              <a:gs pos="46000">
                <a:schemeClr val="bg1">
                  <a:alpha val="90000"/>
                </a:schemeClr>
              </a:gs>
              <a:gs pos="0">
                <a:schemeClr val="accent1">
                  <a:lumMod val="20000"/>
                  <a:lumOff val="80000"/>
                  <a:alpha val="50000"/>
                </a:schemeClr>
              </a:gs>
              <a:gs pos="80000">
                <a:schemeClr val="bg1"/>
              </a:gs>
            </a:gsLst>
            <a:lin ang="3600000" scaled="0"/>
          </a:gradFill>
        </p:spPr>
        <p:txBody>
          <a:bodyPr lIns="72000" rIns="180000" bIns="180000" rtlCol="0" anchor="b"/>
          <a:lstStyle>
            <a:lvl1pPr algn="r">
              <a:lnSpc>
                <a:spcPts val="4700"/>
              </a:lnSpc>
              <a:defRPr sz="4500">
                <a:solidFill>
                  <a:schemeClr val="tx1"/>
                </a:solidFill>
              </a:defRPr>
            </a:lvl1pPr>
          </a:lstStyle>
          <a:p>
            <a:pPr rtl="0"/>
            <a:r>
              <a:rPr lang="ru-RU" noProof="0" dirty="0"/>
              <a:t>Спасибо за внимание!</a:t>
            </a:r>
          </a:p>
        </p:txBody>
      </p:sp>
      <p:sp>
        <p:nvSpPr>
          <p:cNvPr id="3" name="Текст 5">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415413" y="5076572"/>
            <a:ext cx="4416587" cy="1421429"/>
          </a:xfrm>
          <a:solidFill>
            <a:schemeClr val="bg1">
              <a:alpha val="80000"/>
            </a:schemeClr>
          </a:solidFill>
          <a:ln w="3175">
            <a:gradFill>
              <a:gsLst>
                <a:gs pos="0">
                  <a:schemeClr val="bg1">
                    <a:lumMod val="95000"/>
                  </a:schemeClr>
                </a:gs>
                <a:gs pos="100000">
                  <a:schemeClr val="accent1"/>
                </a:gs>
              </a:gsLst>
              <a:lin ang="0" scaled="0"/>
            </a:gradFill>
          </a:ln>
        </p:spPr>
        <p:txBody>
          <a:bodyPr tIns="144000" rIns="468000" rtlCol="0"/>
          <a:lstStyle>
            <a:lvl1pPr marL="0" indent="0" algn="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dirty="0"/>
              <a:t>Полное имя</a:t>
            </a:r>
          </a:p>
        </p:txBody>
      </p:sp>
      <p:sp>
        <p:nvSpPr>
          <p:cNvPr id="20" name="Текст 6">
            <a:extLst>
              <a:ext uri="{FF2B5EF4-FFF2-40B4-BE49-F238E27FC236}">
                <a16:creationId xmlns:a16="http://schemas.microsoft.com/office/drawing/2014/main" id="{CEB7A85F-8707-4B62-B299-F53931B8617A}"/>
              </a:ext>
            </a:extLst>
          </p:cNvPr>
          <p:cNvSpPr>
            <a:spLocks noGrp="1"/>
          </p:cNvSpPr>
          <p:nvPr>
            <p:ph type="body" sz="quarter" idx="16" hasCustomPrompt="1"/>
          </p:nvPr>
        </p:nvSpPr>
        <p:spPr>
          <a:xfrm>
            <a:off x="7948708" y="5540135"/>
            <a:ext cx="3396887" cy="196707"/>
          </a:xfrm>
        </p:spPr>
        <p:txBody>
          <a:bodyPr rtlCol="0"/>
          <a:lstStyle>
            <a:lvl1pPr marL="0" indent="0" algn="r">
              <a:buNone/>
              <a:defRPr sz="1400">
                <a:solidFill>
                  <a:schemeClr val="tx1">
                    <a:lumMod val="75000"/>
                    <a:lumOff val="2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Номер телефона</a:t>
            </a:r>
          </a:p>
        </p:txBody>
      </p:sp>
      <p:sp>
        <p:nvSpPr>
          <p:cNvPr id="21" name="Текст 7">
            <a:extLst>
              <a:ext uri="{FF2B5EF4-FFF2-40B4-BE49-F238E27FC236}">
                <a16:creationId xmlns:a16="http://schemas.microsoft.com/office/drawing/2014/main" id="{BA4C7E3C-7C17-46E9-928A-D3D505EEAAE5}"/>
              </a:ext>
            </a:extLst>
          </p:cNvPr>
          <p:cNvSpPr>
            <a:spLocks noGrp="1"/>
          </p:cNvSpPr>
          <p:nvPr>
            <p:ph type="body" sz="quarter" idx="17" hasCustomPrompt="1"/>
          </p:nvPr>
        </p:nvSpPr>
        <p:spPr>
          <a:xfrm>
            <a:off x="7948708" y="5809779"/>
            <a:ext cx="3396887" cy="196707"/>
          </a:xfrm>
        </p:spPr>
        <p:txBody>
          <a:bodyPr rtlCol="0"/>
          <a:lstStyle>
            <a:lvl1pPr marL="0" indent="0" algn="r">
              <a:buNone/>
              <a:defRPr sz="1400">
                <a:solidFill>
                  <a:schemeClr val="tx1">
                    <a:lumMod val="75000"/>
                    <a:lumOff val="2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Электронная почта или контакт в социальной сети</a:t>
            </a:r>
          </a:p>
        </p:txBody>
      </p:sp>
      <p:sp>
        <p:nvSpPr>
          <p:cNvPr id="22" name="Текст 8">
            <a:extLst>
              <a:ext uri="{FF2B5EF4-FFF2-40B4-BE49-F238E27FC236}">
                <a16:creationId xmlns:a16="http://schemas.microsoft.com/office/drawing/2014/main" id="{6ADD6EB2-7D8E-4991-87A6-02723731EBE1}"/>
              </a:ext>
            </a:extLst>
          </p:cNvPr>
          <p:cNvSpPr>
            <a:spLocks noGrp="1"/>
          </p:cNvSpPr>
          <p:nvPr>
            <p:ph type="body" sz="quarter" idx="18" hasCustomPrompt="1"/>
          </p:nvPr>
        </p:nvSpPr>
        <p:spPr>
          <a:xfrm>
            <a:off x="7948708" y="6079423"/>
            <a:ext cx="3396887" cy="196707"/>
          </a:xfrm>
        </p:spPr>
        <p:txBody>
          <a:bodyPr rtlCol="0"/>
          <a:lstStyle>
            <a:lvl1pPr marL="0" indent="0" algn="r">
              <a:buNone/>
              <a:defRPr sz="1400">
                <a:solidFill>
                  <a:schemeClr val="tx1">
                    <a:lumMod val="75000"/>
                    <a:lumOff val="2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Веб-сайт компании</a:t>
            </a:r>
          </a:p>
        </p:txBody>
      </p:sp>
      <p:sp>
        <p:nvSpPr>
          <p:cNvPr id="7" name="Прямоугольник 6">
            <a:extLst>
              <a:ext uri="{FF2B5EF4-FFF2-40B4-BE49-F238E27FC236}">
                <a16:creationId xmlns:a16="http://schemas.microsoft.com/office/drawing/2014/main" id="{DBE77267-9F51-4226-989C-ED57465596ED}"/>
              </a:ext>
            </a:extLst>
          </p:cNvPr>
          <p:cNvSpPr/>
          <p:nvPr userDrawn="1"/>
        </p:nvSpPr>
        <p:spPr>
          <a:xfrm>
            <a:off x="0" y="6714000"/>
            <a:ext cx="12192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a16="http://schemas.microsoft.com/office/drawing/2014/main" id="{0A2CC678-341F-44F8-AE2E-A6C84D75C56A}"/>
              </a:ext>
            </a:extLst>
          </p:cNvPr>
          <p:cNvSpPr/>
          <p:nvPr userDrawn="1"/>
        </p:nvSpPr>
        <p:spPr>
          <a:xfrm>
            <a:off x="0" y="0"/>
            <a:ext cx="12192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a16="http://schemas.microsoft.com/office/drawing/2014/main" id="{A87A001A-FE8B-41CE-AC81-69D4A2339087}"/>
              </a:ext>
            </a:extLst>
          </p:cNvPr>
          <p:cNvSpPr/>
          <p:nvPr userDrawn="1"/>
        </p:nvSpPr>
        <p:spPr>
          <a:xfrm>
            <a:off x="0" y="92074"/>
            <a:ext cx="144000" cy="6629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2" name="Прямоугольник 11">
            <a:extLst>
              <a:ext uri="{FF2B5EF4-FFF2-40B4-BE49-F238E27FC236}">
                <a16:creationId xmlns:a16="http://schemas.microsoft.com/office/drawing/2014/main" id="{CB1416AC-94BD-4442-B771-E1ACAA70367E}"/>
              </a:ext>
            </a:extLst>
          </p:cNvPr>
          <p:cNvSpPr/>
          <p:nvPr userDrawn="1"/>
        </p:nvSpPr>
        <p:spPr>
          <a:xfrm>
            <a:off x="12048000" y="92074"/>
            <a:ext cx="144000" cy="6629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Полилиния: Фигура 12">
            <a:extLst>
              <a:ext uri="{FF2B5EF4-FFF2-40B4-BE49-F238E27FC236}">
                <a16:creationId xmlns:a16="http://schemas.microsoft.com/office/drawing/2014/main" id="{BDB31DC4-A207-4A23-8E7A-40D0ECD04FDD}"/>
              </a:ext>
            </a:extLst>
          </p:cNvPr>
          <p:cNvSpPr/>
          <p:nvPr userDrawn="1"/>
        </p:nvSpPr>
        <p:spPr>
          <a:xfrm>
            <a:off x="0" y="0"/>
            <a:ext cx="12192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dirty="0"/>
          </a:p>
        </p:txBody>
      </p:sp>
    </p:spTree>
    <p:extLst>
      <p:ext uri="{BB962C8B-B14F-4D97-AF65-F5344CB8AC3E}">
        <p14:creationId xmlns:p14="http://schemas.microsoft.com/office/powerpoint/2010/main" val="3301094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DBE77267-9F51-4226-989C-ED57465596ED}"/>
              </a:ext>
            </a:extLst>
          </p:cNvPr>
          <p:cNvSpPr/>
          <p:nvPr userDrawn="1"/>
        </p:nvSpPr>
        <p:spPr>
          <a:xfrm>
            <a:off x="0" y="6714000"/>
            <a:ext cx="12192000" cy="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a16="http://schemas.microsoft.com/office/drawing/2014/main" id="{0A2CC678-341F-44F8-AE2E-A6C84D75C56A}"/>
              </a:ext>
            </a:extLst>
          </p:cNvPr>
          <p:cNvSpPr/>
          <p:nvPr userDrawn="1"/>
        </p:nvSpPr>
        <p:spPr>
          <a:xfrm>
            <a:off x="0" y="0"/>
            <a:ext cx="12192000" cy="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a16="http://schemas.microsoft.com/office/drawing/2014/main" id="{A87A001A-FE8B-41CE-AC81-69D4A2339087}"/>
              </a:ext>
            </a:extLst>
          </p:cNvPr>
          <p:cNvSpPr/>
          <p:nvPr userDrawn="1"/>
        </p:nvSpPr>
        <p:spPr>
          <a:xfrm>
            <a:off x="0" y="92074"/>
            <a:ext cx="144000" cy="6629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2" name="Прямоугольник 11">
            <a:extLst>
              <a:ext uri="{FF2B5EF4-FFF2-40B4-BE49-F238E27FC236}">
                <a16:creationId xmlns:a16="http://schemas.microsoft.com/office/drawing/2014/main" id="{CB1416AC-94BD-4442-B771-E1ACAA70367E}"/>
              </a:ext>
            </a:extLst>
          </p:cNvPr>
          <p:cNvSpPr/>
          <p:nvPr userDrawn="1"/>
        </p:nvSpPr>
        <p:spPr>
          <a:xfrm>
            <a:off x="12048000" y="92074"/>
            <a:ext cx="144000" cy="6629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Полилиния: Фигура 12">
            <a:extLst>
              <a:ext uri="{FF2B5EF4-FFF2-40B4-BE49-F238E27FC236}">
                <a16:creationId xmlns:a16="http://schemas.microsoft.com/office/drawing/2014/main" id="{BDB31DC4-A207-4A23-8E7A-40D0ECD04FDD}"/>
              </a:ext>
            </a:extLst>
          </p:cNvPr>
          <p:cNvSpPr/>
          <p:nvPr userDrawn="1"/>
        </p:nvSpPr>
        <p:spPr>
          <a:xfrm>
            <a:off x="0" y="0"/>
            <a:ext cx="12192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dirty="0"/>
          </a:p>
        </p:txBody>
      </p:sp>
      <p:sp>
        <p:nvSpPr>
          <p:cNvPr id="2" name="Заголовок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60000" y="359999"/>
            <a:ext cx="4416588" cy="5321927"/>
          </a:xfrm>
          <a:gradFill>
            <a:gsLst>
              <a:gs pos="46000">
                <a:schemeClr val="bg1">
                  <a:alpha val="90000"/>
                </a:schemeClr>
              </a:gs>
              <a:gs pos="0">
                <a:schemeClr val="accent1">
                  <a:lumMod val="20000"/>
                  <a:lumOff val="80000"/>
                  <a:alpha val="50000"/>
                </a:schemeClr>
              </a:gs>
              <a:gs pos="80000">
                <a:schemeClr val="bg1"/>
              </a:gs>
            </a:gsLst>
            <a:lin ang="3600000" scaled="0"/>
          </a:gradFill>
        </p:spPr>
        <p:txBody>
          <a:bodyPr lIns="72000" rIns="180000" bIns="180000" rtlCol="0" anchor="b"/>
          <a:lstStyle>
            <a:lvl1pPr algn="r">
              <a:lnSpc>
                <a:spcPts val="4700"/>
              </a:lnSpc>
              <a:defRPr sz="4500">
                <a:solidFill>
                  <a:schemeClr val="tx1"/>
                </a:solidFill>
              </a:defRPr>
            </a:lvl1pPr>
          </a:lstStyle>
          <a:p>
            <a:pPr rtl="0"/>
            <a:r>
              <a:rPr lang="ru-RU" noProof="0" dirty="0"/>
              <a:t>Щелкните, чтобы изменить название презентации</a:t>
            </a:r>
          </a:p>
        </p:txBody>
      </p:sp>
      <p:sp>
        <p:nvSpPr>
          <p:cNvPr id="3" name="Подзаголовок 2">
            <a:extLst>
              <a:ext uri="{FF2B5EF4-FFF2-40B4-BE49-F238E27FC236}">
                <a16:creationId xmlns:a16="http://schemas.microsoft.com/office/drawing/2014/main" id="{C9980B88-3F4A-4688-9ED0-17EF37E62D93}"/>
              </a:ext>
            </a:extLst>
          </p:cNvPr>
          <p:cNvSpPr>
            <a:spLocks noGrp="1"/>
          </p:cNvSpPr>
          <p:nvPr>
            <p:ph type="subTitle" idx="1"/>
          </p:nvPr>
        </p:nvSpPr>
        <p:spPr>
          <a:xfrm>
            <a:off x="359999" y="5681926"/>
            <a:ext cx="4416587" cy="816075"/>
          </a:xfrm>
          <a:solidFill>
            <a:schemeClr val="bg1">
              <a:alpha val="80000"/>
            </a:schemeClr>
          </a:solidFill>
          <a:ln w="3175">
            <a:gradFill>
              <a:gsLst>
                <a:gs pos="0">
                  <a:schemeClr val="bg1"/>
                </a:gs>
                <a:gs pos="100000">
                  <a:schemeClr val="accent1"/>
                </a:gs>
              </a:gsLst>
              <a:lin ang="0" scaled="0"/>
            </a:gradFill>
          </a:ln>
        </p:spPr>
        <p:txBody>
          <a:bodyPr tIns="144000" rIns="180000" rtlCol="0"/>
          <a:lstStyle>
            <a:lvl1pPr marL="0" indent="0" algn="r">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spTree>
    <p:extLst>
      <p:ext uri="{BB962C8B-B14F-4D97-AF65-F5344CB8AC3E}">
        <p14:creationId xmlns:p14="http://schemas.microsoft.com/office/powerpoint/2010/main" val="2800047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79100" y="804500"/>
            <a:ext cx="4416588" cy="3818712"/>
          </a:xfrm>
          <a:gradFill>
            <a:gsLst>
              <a:gs pos="46000">
                <a:schemeClr val="bg1">
                  <a:alpha val="90000"/>
                </a:schemeClr>
              </a:gs>
              <a:gs pos="0">
                <a:schemeClr val="accent1">
                  <a:lumMod val="20000"/>
                  <a:lumOff val="80000"/>
                  <a:alpha val="50000"/>
                </a:schemeClr>
              </a:gs>
              <a:gs pos="80000">
                <a:schemeClr val="bg1"/>
              </a:gs>
            </a:gsLst>
            <a:lin ang="3600000" scaled="0"/>
          </a:gradFill>
        </p:spPr>
        <p:txBody>
          <a:bodyPr lIns="72000" rIns="180000" bIns="180000" rtlCol="0" anchor="b"/>
          <a:lstStyle>
            <a:lvl1pPr algn="r">
              <a:lnSpc>
                <a:spcPts val="4700"/>
              </a:lnSpc>
              <a:defRPr sz="4500">
                <a:solidFill>
                  <a:schemeClr val="tx1"/>
                </a:solidFill>
              </a:defRPr>
            </a:lvl1pPr>
          </a:lstStyle>
          <a:p>
            <a:pPr rtl="0"/>
            <a:r>
              <a:rPr lang="ru-RU" noProof="0" dirty="0"/>
              <a:t>Щелкните, чтобы изменить заголовок</a:t>
            </a:r>
          </a:p>
        </p:txBody>
      </p:sp>
      <p:sp>
        <p:nvSpPr>
          <p:cNvPr id="3" name="Подзаголовок 2">
            <a:extLst>
              <a:ext uri="{FF2B5EF4-FFF2-40B4-BE49-F238E27FC236}">
                <a16:creationId xmlns:a16="http://schemas.microsoft.com/office/drawing/2014/main" id="{C9980B88-3F4A-4688-9ED0-17EF37E62D93}"/>
              </a:ext>
            </a:extLst>
          </p:cNvPr>
          <p:cNvSpPr>
            <a:spLocks noGrp="1"/>
          </p:cNvSpPr>
          <p:nvPr>
            <p:ph type="subTitle" idx="1"/>
          </p:nvPr>
        </p:nvSpPr>
        <p:spPr>
          <a:xfrm>
            <a:off x="779099" y="4623212"/>
            <a:ext cx="4416587" cy="816075"/>
          </a:xfrm>
          <a:solidFill>
            <a:schemeClr val="bg1">
              <a:alpha val="80000"/>
            </a:schemeClr>
          </a:solidFill>
          <a:ln>
            <a:gradFill>
              <a:gsLst>
                <a:gs pos="0">
                  <a:schemeClr val="bg1">
                    <a:lumMod val="75000"/>
                  </a:schemeClr>
                </a:gs>
                <a:gs pos="100000">
                  <a:schemeClr val="accent1"/>
                </a:gs>
              </a:gsLst>
              <a:lin ang="0" scaled="0"/>
            </a:gradFill>
          </a:ln>
        </p:spPr>
        <p:txBody>
          <a:bodyPr tIns="144000" rIns="180000" rtlCol="0"/>
          <a:lstStyle>
            <a:lvl1pPr marL="0" indent="0" algn="r">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sp>
        <p:nvSpPr>
          <p:cNvPr id="5" name="Нижний колонтитул 4">
            <a:extLst>
              <a:ext uri="{FF2B5EF4-FFF2-40B4-BE49-F238E27FC236}">
                <a16:creationId xmlns:a16="http://schemas.microsoft.com/office/drawing/2014/main" id="{0CB24018-690B-4552-9994-3F090E16014A}"/>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10" name="Номер слайда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4180458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Нижний колонтитул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id="{7456F629-658F-4B7E-A1D1-2522EA76B0DD}"/>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
        <p:nvSpPr>
          <p:cNvPr id="6" name="Заголовок 5">
            <a:extLst>
              <a:ext uri="{FF2B5EF4-FFF2-40B4-BE49-F238E27FC236}">
                <a16:creationId xmlns:a16="http://schemas.microsoft.com/office/drawing/2014/main" id="{35380A33-49FB-43FC-B60E-34A2E555638E}"/>
              </a:ext>
            </a:extLst>
          </p:cNvPr>
          <p:cNvSpPr>
            <a:spLocks noGrp="1"/>
          </p:cNvSpPr>
          <p:nvPr>
            <p:ph type="title"/>
          </p:nvPr>
        </p:nvSpPr>
        <p:spPr/>
        <p:txBody>
          <a:bodyPr rtlCol="0"/>
          <a:lstStyle/>
          <a:p>
            <a:pPr rtl="0"/>
            <a:r>
              <a:rPr lang="ru-RU" noProof="0"/>
              <a:t>Образец заголовка</a:t>
            </a:r>
            <a:endParaRPr lang="ru-RU" noProof="0" dirty="0"/>
          </a:p>
        </p:txBody>
      </p:sp>
    </p:spTree>
    <p:extLst>
      <p:ext uri="{BB962C8B-B14F-4D97-AF65-F5344CB8AC3E}">
        <p14:creationId xmlns:p14="http://schemas.microsoft.com/office/powerpoint/2010/main" val="3285185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id="{FF449EF3-C757-4F43-906C-DE0FF6262B2F}"/>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
        <p:nvSpPr>
          <p:cNvPr id="8" name="Заголовок 7">
            <a:extLst>
              <a:ext uri="{FF2B5EF4-FFF2-40B4-BE49-F238E27FC236}">
                <a16:creationId xmlns:a16="http://schemas.microsoft.com/office/drawing/2014/main" id="{216924A5-8BD5-4AC6-84B9-2F1A4AFCF252}"/>
              </a:ext>
            </a:extLst>
          </p:cNvPr>
          <p:cNvSpPr>
            <a:spLocks noGrp="1"/>
          </p:cNvSpPr>
          <p:nvPr>
            <p:ph type="title"/>
          </p:nvPr>
        </p:nvSpPr>
        <p:spPr/>
        <p:txBody>
          <a:bodyPr rtlCol="0"/>
          <a:lstStyle/>
          <a:p>
            <a:pPr rtl="0"/>
            <a:r>
              <a:rPr lang="ru-RU" noProof="0"/>
              <a:t>Образец заголовка</a:t>
            </a:r>
            <a:endParaRPr lang="ru-RU" noProof="0" dirty="0"/>
          </a:p>
        </p:txBody>
      </p:sp>
      <p:sp>
        <p:nvSpPr>
          <p:cNvPr id="10" name="Объект 3">
            <a:extLst>
              <a:ext uri="{FF2B5EF4-FFF2-40B4-BE49-F238E27FC236}">
                <a16:creationId xmlns:a16="http://schemas.microsoft.com/office/drawing/2014/main" id="{4C657649-400B-459D-918F-D5C58351DEF3}"/>
              </a:ext>
            </a:extLst>
          </p:cNvPr>
          <p:cNvSpPr>
            <a:spLocks noGrp="1"/>
          </p:cNvSpPr>
          <p:nvPr>
            <p:ph sz="half" idx="2"/>
          </p:nvPr>
        </p:nvSpPr>
        <p:spPr>
          <a:xfrm>
            <a:off x="6299886" y="1512000"/>
            <a:ext cx="5472114" cy="4664963"/>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11" name="Объект 2">
            <a:extLst>
              <a:ext uri="{FF2B5EF4-FFF2-40B4-BE49-F238E27FC236}">
                <a16:creationId xmlns:a16="http://schemas.microsoft.com/office/drawing/2014/main" id="{F923135C-68B1-4D2B-80D0-318CB859F73B}"/>
              </a:ext>
            </a:extLst>
          </p:cNvPr>
          <p:cNvSpPr>
            <a:spLocks noGrp="1"/>
          </p:cNvSpPr>
          <p:nvPr>
            <p:ph sz="half" idx="1"/>
          </p:nvPr>
        </p:nvSpPr>
        <p:spPr>
          <a:xfrm>
            <a:off x="431886" y="1512000"/>
            <a:ext cx="5472114" cy="4664963"/>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Tree>
    <p:extLst>
      <p:ext uri="{BB962C8B-B14F-4D97-AF65-F5344CB8AC3E}">
        <p14:creationId xmlns:p14="http://schemas.microsoft.com/office/powerpoint/2010/main" val="2632701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id="{FF449EF3-C757-4F43-906C-DE0FF6262B2F}"/>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
        <p:nvSpPr>
          <p:cNvPr id="8" name="Заголовок 7">
            <a:extLst>
              <a:ext uri="{FF2B5EF4-FFF2-40B4-BE49-F238E27FC236}">
                <a16:creationId xmlns:a16="http://schemas.microsoft.com/office/drawing/2014/main" id="{216924A5-8BD5-4AC6-84B9-2F1A4AFCF252}"/>
              </a:ext>
            </a:extLst>
          </p:cNvPr>
          <p:cNvSpPr>
            <a:spLocks noGrp="1"/>
          </p:cNvSpPr>
          <p:nvPr>
            <p:ph type="title"/>
          </p:nvPr>
        </p:nvSpPr>
        <p:spPr/>
        <p:txBody>
          <a:bodyPr rtlCol="0"/>
          <a:lstStyle/>
          <a:p>
            <a:pPr rtl="0"/>
            <a:r>
              <a:rPr lang="ru-RU" noProof="0"/>
              <a:t>Образец заголовка</a:t>
            </a:r>
            <a:endParaRPr lang="ru-RU" noProof="0" dirty="0"/>
          </a:p>
        </p:txBody>
      </p:sp>
      <p:sp>
        <p:nvSpPr>
          <p:cNvPr id="7" name="Текст 2">
            <a:extLst>
              <a:ext uri="{FF2B5EF4-FFF2-40B4-BE49-F238E27FC236}">
                <a16:creationId xmlns:a16="http://schemas.microsoft.com/office/drawing/2014/main" id="{6BF39E7D-3145-466A-B07A-D49E661CEFAA}"/>
              </a:ext>
            </a:extLst>
          </p:cNvPr>
          <p:cNvSpPr>
            <a:spLocks noGrp="1"/>
          </p:cNvSpPr>
          <p:nvPr>
            <p:ph type="body" idx="1"/>
          </p:nvPr>
        </p:nvSpPr>
        <p:spPr>
          <a:xfrm>
            <a:off x="431886" y="1512000"/>
            <a:ext cx="5472114"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12" name="Текст 4">
            <a:extLst>
              <a:ext uri="{FF2B5EF4-FFF2-40B4-BE49-F238E27FC236}">
                <a16:creationId xmlns:a16="http://schemas.microsoft.com/office/drawing/2014/main" id="{D33A71EE-E94D-4F02-B8C5-DC59F4563833}"/>
              </a:ext>
            </a:extLst>
          </p:cNvPr>
          <p:cNvSpPr>
            <a:spLocks noGrp="1"/>
          </p:cNvSpPr>
          <p:nvPr>
            <p:ph type="body" sz="quarter" idx="3"/>
          </p:nvPr>
        </p:nvSpPr>
        <p:spPr>
          <a:xfrm>
            <a:off x="6299886" y="1512000"/>
            <a:ext cx="5472114"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13" name="Объект 5">
            <a:extLst>
              <a:ext uri="{FF2B5EF4-FFF2-40B4-BE49-F238E27FC236}">
                <a16:creationId xmlns:a16="http://schemas.microsoft.com/office/drawing/2014/main" id="{EF63D731-8A55-4A6C-A975-9B0F1F435646}"/>
              </a:ext>
            </a:extLst>
          </p:cNvPr>
          <p:cNvSpPr>
            <a:spLocks noGrp="1"/>
          </p:cNvSpPr>
          <p:nvPr>
            <p:ph sz="quarter" idx="4"/>
          </p:nvPr>
        </p:nvSpPr>
        <p:spPr>
          <a:xfrm>
            <a:off x="6299886" y="2505075"/>
            <a:ext cx="5472114" cy="3684588"/>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14" name="Объект 3">
            <a:extLst>
              <a:ext uri="{FF2B5EF4-FFF2-40B4-BE49-F238E27FC236}">
                <a16:creationId xmlns:a16="http://schemas.microsoft.com/office/drawing/2014/main" id="{60CBD79B-0266-4692-9562-0F7706A271D8}"/>
              </a:ext>
            </a:extLst>
          </p:cNvPr>
          <p:cNvSpPr>
            <a:spLocks noGrp="1"/>
          </p:cNvSpPr>
          <p:nvPr>
            <p:ph sz="half" idx="2"/>
          </p:nvPr>
        </p:nvSpPr>
        <p:spPr>
          <a:xfrm>
            <a:off x="431887" y="2505075"/>
            <a:ext cx="5472114" cy="3684588"/>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Tree>
    <p:extLst>
      <p:ext uri="{BB962C8B-B14F-4D97-AF65-F5344CB8AC3E}">
        <p14:creationId xmlns:p14="http://schemas.microsoft.com/office/powerpoint/2010/main" val="422861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9" name="Подзаголовок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solidFill>
                  <a:schemeClr val="tx1">
                    <a:lumMod val="75000"/>
                    <a:lumOff val="2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Текст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11" name="Текст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Нижний колонтитул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ru-RU" noProof="0" smtClean="0"/>
              <a:pPr/>
              <a:t>‹#›</a:t>
            </a:fld>
            <a:endParaRPr lang="ru-RU" noProof="0" dirty="0"/>
          </a:p>
        </p:txBody>
      </p:sp>
      <p:sp>
        <p:nvSpPr>
          <p:cNvPr id="7" name="Заголовок 6">
            <a:extLst>
              <a:ext uri="{FF2B5EF4-FFF2-40B4-BE49-F238E27FC236}">
                <a16:creationId xmlns:a16="http://schemas.microsoft.com/office/drawing/2014/main" id="{684F2FFD-7164-411A-96A5-A5211A6CAD45}"/>
              </a:ext>
            </a:extLst>
          </p:cNvPr>
          <p:cNvSpPr>
            <a:spLocks noGrp="1"/>
          </p:cNvSpPr>
          <p:nvPr>
            <p:ph type="title"/>
          </p:nvPr>
        </p:nvSpPr>
        <p:spPr/>
        <p:txBody>
          <a:bodyPr rtlCol="0"/>
          <a:lstStyle/>
          <a:p>
            <a:pPr rtl="0"/>
            <a:r>
              <a:rPr lang="ru-RU" noProof="0"/>
              <a:t>Образец заголовка</a:t>
            </a:r>
            <a:endParaRPr lang="ru-RU" noProof="0" dirty="0"/>
          </a:p>
        </p:txBody>
      </p:sp>
    </p:spTree>
    <p:extLst>
      <p:ext uri="{BB962C8B-B14F-4D97-AF65-F5344CB8AC3E}">
        <p14:creationId xmlns:p14="http://schemas.microsoft.com/office/powerpoint/2010/main" val="2853049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ru-RU" noProof="0"/>
          </a:p>
        </p:txBody>
      </p:sp>
      <p:sp>
        <p:nvSpPr>
          <p:cNvPr id="10" name="Прямоугольник 9">
            <a:extLst>
              <a:ext uri="{FF2B5EF4-FFF2-40B4-BE49-F238E27FC236}">
                <a16:creationId xmlns:a16="http://schemas.microsoft.com/office/drawing/2014/main" id="{B6EBED2C-F3CC-43CD-9D5D-53C48DD4A17C}"/>
              </a:ext>
            </a:extLst>
          </p:cNvPr>
          <p:cNvSpPr/>
          <p:nvPr userDrawn="1"/>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ru-RU" sz="100" noProof="0"/>
          </a:p>
        </p:txBody>
      </p:sp>
      <p:sp>
        <p:nvSpPr>
          <p:cNvPr id="11" name="Прямоугольник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ru-RU" noProof="0"/>
          </a:p>
        </p:txBody>
      </p:sp>
      <p:sp>
        <p:nvSpPr>
          <p:cNvPr id="2" name="Заголовок 1"/>
          <p:cNvSpPr>
            <a:spLocks noGrp="1"/>
          </p:cNvSpPr>
          <p:nvPr>
            <p:ph type="title"/>
          </p:nvPr>
        </p:nvSpPr>
        <p:spPr>
          <a:xfrm>
            <a:off x="252919" y="2043953"/>
            <a:ext cx="2947482" cy="3681067"/>
          </a:xfrm>
        </p:spPr>
        <p:txBody>
          <a:bodyPr rtlCol="0"/>
          <a:lstStyle>
            <a:lvl1pPr>
              <a:defRPr>
                <a:solidFill>
                  <a:schemeClr val="tx1"/>
                </a:solidFill>
              </a:defRPr>
            </a:lvl1pPr>
          </a:lstStyle>
          <a:p>
            <a:pPr rtl="0"/>
            <a:r>
              <a:rPr lang="ru-RU" noProof="0"/>
              <a:t>Образец заголовка</a:t>
            </a:r>
          </a:p>
        </p:txBody>
      </p:sp>
      <p:sp>
        <p:nvSpPr>
          <p:cNvPr id="3" name="Объект 2"/>
          <p:cNvSpPr>
            <a:spLocks noGrp="1"/>
          </p:cNvSpPr>
          <p:nvPr>
            <p:ph idx="1"/>
          </p:nvPr>
        </p:nvSpPr>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p:cNvSpPr>
            <a:spLocks noGrp="1"/>
          </p:cNvSpPr>
          <p:nvPr>
            <p:ph type="ftr" sz="quarter" idx="11"/>
          </p:nvPr>
        </p:nvSpPr>
        <p:spPr/>
        <p:txBody>
          <a:bodyPr rtlCol="0"/>
          <a:lstStyle>
            <a:lvl1pPr>
              <a:defRPr>
                <a:solidFill>
                  <a:schemeClr val="bg2"/>
                </a:solidFill>
              </a:defRPr>
            </a:lvl1pPr>
          </a:lstStyle>
          <a:p>
            <a:pPr rtl="0"/>
            <a:endParaRPr lang="ru-RU" noProof="0"/>
          </a:p>
          <a:p>
            <a:pPr rtl="0"/>
            <a:r>
              <a:rPr lang="ru-RU" noProof="0"/>
              <a:t> Добавить нижний колонтитул 	</a:t>
            </a:r>
          </a:p>
          <a:p>
            <a:pPr rtl="0"/>
            <a:endParaRPr lang="ru-RU" noProof="0"/>
          </a:p>
        </p:txBody>
      </p:sp>
      <p:sp>
        <p:nvSpPr>
          <p:cNvPr id="6" name="Номер слайда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ru-RU" noProof="0" smtClean="0"/>
              <a:pPr/>
              <a:t>‹#›</a:t>
            </a:fld>
            <a:endParaRPr lang="ru-RU" noProof="0"/>
          </a:p>
        </p:txBody>
      </p:sp>
      <p:sp>
        <p:nvSpPr>
          <p:cNvPr id="7" name="Дата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411E6150-7F55-45EE-9DC0-D1548575D1DA}" type="datetime1">
              <a:rPr lang="ru-RU" noProof="0" smtClean="0"/>
              <a:t>24.10.2022</a:t>
            </a:fld>
            <a:endParaRPr lang="ru-RU" noProof="0"/>
          </a:p>
        </p:txBody>
      </p:sp>
    </p:spTree>
    <p:extLst>
      <p:ext uri="{BB962C8B-B14F-4D97-AF65-F5344CB8AC3E}">
        <p14:creationId xmlns:p14="http://schemas.microsoft.com/office/powerpoint/2010/main" val="3901603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10" name="Подзаголовок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solidFill>
                  <a:schemeClr val="tx1">
                    <a:lumMod val="75000"/>
                    <a:lumOff val="2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Текст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13" name="Текст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15" name="Текст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17" name="Текст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Нижний колонтитул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id="{ED8B3FD9-234A-4B72-9A91-D7DD23D39CDC}"/>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
        <p:nvSpPr>
          <p:cNvPr id="7" name="Заголовок 6">
            <a:extLst>
              <a:ext uri="{FF2B5EF4-FFF2-40B4-BE49-F238E27FC236}">
                <a16:creationId xmlns:a16="http://schemas.microsoft.com/office/drawing/2014/main" id="{1FDBADDA-AF39-45A0-BBAB-A87608C0A8EB}"/>
              </a:ext>
            </a:extLst>
          </p:cNvPr>
          <p:cNvSpPr>
            <a:spLocks noGrp="1"/>
          </p:cNvSpPr>
          <p:nvPr>
            <p:ph type="title"/>
          </p:nvPr>
        </p:nvSpPr>
        <p:spPr/>
        <p:txBody>
          <a:bodyPr rtlCol="0"/>
          <a:lstStyle/>
          <a:p>
            <a:pPr rtl="0"/>
            <a:r>
              <a:rPr lang="ru-RU" noProof="0"/>
              <a:t>Образец заголовка</a:t>
            </a:r>
            <a:endParaRPr lang="ru-RU" noProof="0" dirty="0"/>
          </a:p>
        </p:txBody>
      </p:sp>
    </p:spTree>
    <p:extLst>
      <p:ext uri="{BB962C8B-B14F-4D97-AF65-F5344CB8AC3E}">
        <p14:creationId xmlns:p14="http://schemas.microsoft.com/office/powerpoint/2010/main" val="3404160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0CB24018-690B-4552-9994-3F090E16014A}"/>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10" name="Номер слайда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rtlCol="0"/>
          <a:lstStyle/>
          <a:p>
            <a:pPr rtl="0"/>
            <a:fld id="{19B51A1E-902D-48AF-9020-955120F399B6}" type="slidenum">
              <a:rPr lang="ru-RU" noProof="0" smtClean="0"/>
              <a:pPr/>
              <a:t>‹#›</a:t>
            </a:fld>
            <a:endParaRPr lang="ru-RU" noProof="0" dirty="0"/>
          </a:p>
        </p:txBody>
      </p:sp>
      <p:sp>
        <p:nvSpPr>
          <p:cNvPr id="8" name="Заголовок 1">
            <a:extLst>
              <a:ext uri="{FF2B5EF4-FFF2-40B4-BE49-F238E27FC236}">
                <a16:creationId xmlns:a16="http://schemas.microsoft.com/office/drawing/2014/main" id="{F30A9B71-A789-4057-B729-15D78CF34E05}"/>
              </a:ext>
            </a:extLst>
          </p:cNvPr>
          <p:cNvSpPr>
            <a:spLocks noGrp="1"/>
          </p:cNvSpPr>
          <p:nvPr>
            <p:ph type="ctrTitle" hasCustomPrompt="1"/>
          </p:nvPr>
        </p:nvSpPr>
        <p:spPr>
          <a:xfrm>
            <a:off x="355601" y="3263898"/>
            <a:ext cx="4840085" cy="1626013"/>
          </a:xfrm>
          <a:gradFill>
            <a:gsLst>
              <a:gs pos="31860">
                <a:schemeClr val="bg1">
                  <a:alpha val="90000"/>
                </a:schemeClr>
              </a:gs>
              <a:gs pos="0">
                <a:schemeClr val="accent1">
                  <a:lumMod val="20000"/>
                  <a:lumOff val="80000"/>
                  <a:alpha val="50000"/>
                </a:schemeClr>
              </a:gs>
              <a:gs pos="59000">
                <a:schemeClr val="bg1"/>
              </a:gs>
            </a:gsLst>
            <a:lin ang="3600000" scaled="0"/>
          </a:gradFill>
        </p:spPr>
        <p:txBody>
          <a:bodyPr lIns="72000" rIns="180000" bIns="180000" rtlCol="0" anchor="b"/>
          <a:lstStyle>
            <a:lvl1pPr algn="r">
              <a:lnSpc>
                <a:spcPts val="4700"/>
              </a:lnSpc>
              <a:defRPr sz="4500">
                <a:solidFill>
                  <a:schemeClr val="tx1"/>
                </a:solidFill>
              </a:defRPr>
            </a:lvl1pPr>
          </a:lstStyle>
          <a:p>
            <a:pPr rtl="0"/>
            <a:r>
              <a:rPr lang="ru-RU" noProof="0" dirty="0"/>
              <a:t>Щелкните, чтобы изменить название презентации</a:t>
            </a:r>
          </a:p>
        </p:txBody>
      </p:sp>
      <p:sp>
        <p:nvSpPr>
          <p:cNvPr id="14" name="Текст 3">
            <a:extLst>
              <a:ext uri="{FF2B5EF4-FFF2-40B4-BE49-F238E27FC236}">
                <a16:creationId xmlns:a16="http://schemas.microsoft.com/office/drawing/2014/main" id="{8A083984-DDF1-4D26-BB0A-9EE8430AB214}"/>
              </a:ext>
            </a:extLst>
          </p:cNvPr>
          <p:cNvSpPr>
            <a:spLocks noGrp="1"/>
          </p:cNvSpPr>
          <p:nvPr>
            <p:ph type="body" sz="half" idx="2"/>
          </p:nvPr>
        </p:nvSpPr>
        <p:spPr>
          <a:xfrm>
            <a:off x="355601" y="4889910"/>
            <a:ext cx="4840085" cy="816077"/>
          </a:xfrm>
          <a:solidFill>
            <a:schemeClr val="bg1">
              <a:alpha val="80000"/>
            </a:schemeClr>
          </a:solidFill>
          <a:ln w="3175">
            <a:gradFill>
              <a:gsLst>
                <a:gs pos="0">
                  <a:schemeClr val="bg1">
                    <a:lumMod val="95000"/>
                  </a:schemeClr>
                </a:gs>
                <a:gs pos="100000">
                  <a:schemeClr val="accent1"/>
                </a:gs>
              </a:gsLst>
              <a:lin ang="0" scaled="0"/>
            </a:gradFill>
          </a:ln>
        </p:spPr>
        <p:txBody>
          <a:bodyPr vert="horz" lIns="0" tIns="144000" rIns="180000" bIns="0" rtlCol="0">
            <a:noAutofit/>
          </a:bodyPr>
          <a:lstStyle>
            <a:lvl1pPr marL="0" indent="0" algn="r">
              <a:buNone/>
              <a:defRPr lang="en-US">
                <a:solidFill>
                  <a:schemeClr val="tx1"/>
                </a:solidFill>
              </a:defRPr>
            </a:lvl1pPr>
          </a:lstStyle>
          <a:p>
            <a:pPr marL="266700" lvl="0" indent="-266700" algn="r" rtl="0"/>
            <a:r>
              <a:rPr lang="ru-RU" noProof="0"/>
              <a:t>Образец текста</a:t>
            </a:r>
          </a:p>
        </p:txBody>
      </p:sp>
      <p:sp>
        <p:nvSpPr>
          <p:cNvPr id="15" name="Объект 2">
            <a:extLst>
              <a:ext uri="{FF2B5EF4-FFF2-40B4-BE49-F238E27FC236}">
                <a16:creationId xmlns:a16="http://schemas.microsoft.com/office/drawing/2014/main" id="{305EC740-58FD-4D74-B7D7-DA487FC5EC30}"/>
              </a:ext>
            </a:extLst>
          </p:cNvPr>
          <p:cNvSpPr>
            <a:spLocks noGrp="1"/>
          </p:cNvSpPr>
          <p:nvPr>
            <p:ph idx="1"/>
          </p:nvPr>
        </p:nvSpPr>
        <p:spPr>
          <a:xfrm>
            <a:off x="6096000" y="987425"/>
            <a:ext cx="5472000" cy="4718562"/>
          </a:xfrm>
        </p:spPr>
        <p:txBody>
          <a:bodyPr rtlCol="0"/>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Tree>
    <p:extLst>
      <p:ext uri="{BB962C8B-B14F-4D97-AF65-F5344CB8AC3E}">
        <p14:creationId xmlns:p14="http://schemas.microsoft.com/office/powerpoint/2010/main" val="2938595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0CB24018-690B-4552-9994-3F090E16014A}"/>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10" name="Номер слайда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rtlCol="0"/>
          <a:lstStyle/>
          <a:p>
            <a:pPr rtl="0"/>
            <a:fld id="{19B51A1E-902D-48AF-9020-955120F399B6}" type="slidenum">
              <a:rPr lang="ru-RU" noProof="0" smtClean="0"/>
              <a:pPr/>
              <a:t>‹#›</a:t>
            </a:fld>
            <a:endParaRPr lang="ru-RU" noProof="0" dirty="0"/>
          </a:p>
        </p:txBody>
      </p:sp>
      <p:sp>
        <p:nvSpPr>
          <p:cNvPr id="8" name="Заголовок 1">
            <a:extLst>
              <a:ext uri="{FF2B5EF4-FFF2-40B4-BE49-F238E27FC236}">
                <a16:creationId xmlns:a16="http://schemas.microsoft.com/office/drawing/2014/main" id="{F30A9B71-A789-4057-B729-15D78CF34E05}"/>
              </a:ext>
            </a:extLst>
          </p:cNvPr>
          <p:cNvSpPr>
            <a:spLocks noGrp="1"/>
          </p:cNvSpPr>
          <p:nvPr>
            <p:ph type="ctrTitle" hasCustomPrompt="1"/>
          </p:nvPr>
        </p:nvSpPr>
        <p:spPr>
          <a:xfrm>
            <a:off x="355601" y="3263898"/>
            <a:ext cx="4840085" cy="1626013"/>
          </a:xfrm>
          <a:gradFill>
            <a:gsLst>
              <a:gs pos="31860">
                <a:schemeClr val="bg1">
                  <a:alpha val="90000"/>
                </a:schemeClr>
              </a:gs>
              <a:gs pos="0">
                <a:schemeClr val="accent1">
                  <a:lumMod val="20000"/>
                  <a:lumOff val="80000"/>
                  <a:alpha val="50000"/>
                </a:schemeClr>
              </a:gs>
              <a:gs pos="59000">
                <a:schemeClr val="bg1"/>
              </a:gs>
            </a:gsLst>
            <a:lin ang="3600000" scaled="0"/>
          </a:gradFill>
        </p:spPr>
        <p:txBody>
          <a:bodyPr lIns="72000" rIns="180000" bIns="180000" rtlCol="0" anchor="b"/>
          <a:lstStyle>
            <a:lvl1pPr algn="r">
              <a:lnSpc>
                <a:spcPts val="4700"/>
              </a:lnSpc>
              <a:defRPr sz="4500">
                <a:solidFill>
                  <a:schemeClr val="tx1"/>
                </a:solidFill>
              </a:defRPr>
            </a:lvl1pPr>
          </a:lstStyle>
          <a:p>
            <a:pPr rtl="0"/>
            <a:r>
              <a:rPr lang="ru-RU" noProof="0" dirty="0"/>
              <a:t>Щелкните, чтобы изменить название презентации</a:t>
            </a:r>
          </a:p>
        </p:txBody>
      </p:sp>
      <p:sp>
        <p:nvSpPr>
          <p:cNvPr id="14" name="Текст 3">
            <a:extLst>
              <a:ext uri="{FF2B5EF4-FFF2-40B4-BE49-F238E27FC236}">
                <a16:creationId xmlns:a16="http://schemas.microsoft.com/office/drawing/2014/main" id="{8A083984-DDF1-4D26-BB0A-9EE8430AB214}"/>
              </a:ext>
            </a:extLst>
          </p:cNvPr>
          <p:cNvSpPr>
            <a:spLocks noGrp="1"/>
          </p:cNvSpPr>
          <p:nvPr>
            <p:ph type="body" sz="half" idx="2"/>
          </p:nvPr>
        </p:nvSpPr>
        <p:spPr>
          <a:xfrm>
            <a:off x="355601" y="4889910"/>
            <a:ext cx="4840085" cy="816077"/>
          </a:xfrm>
          <a:solidFill>
            <a:schemeClr val="bg1">
              <a:alpha val="80000"/>
            </a:schemeClr>
          </a:solidFill>
          <a:ln w="3175">
            <a:gradFill>
              <a:gsLst>
                <a:gs pos="0">
                  <a:schemeClr val="bg1">
                    <a:lumMod val="95000"/>
                  </a:schemeClr>
                </a:gs>
                <a:gs pos="100000">
                  <a:schemeClr val="accent1"/>
                </a:gs>
              </a:gsLst>
              <a:lin ang="0" scaled="0"/>
            </a:gradFill>
          </a:ln>
        </p:spPr>
        <p:txBody>
          <a:bodyPr vert="horz" lIns="0" tIns="144000" rIns="180000" bIns="0" rtlCol="0">
            <a:noAutofit/>
          </a:bodyPr>
          <a:lstStyle>
            <a:lvl1pPr marL="0" indent="0" algn="r">
              <a:buNone/>
              <a:defRPr lang="en-US">
                <a:solidFill>
                  <a:schemeClr val="tx1"/>
                </a:solidFill>
              </a:defRPr>
            </a:lvl1pPr>
          </a:lstStyle>
          <a:p>
            <a:pPr marL="266700" lvl="0" indent="-266700" algn="r" rtl="0"/>
            <a:r>
              <a:rPr lang="ru-RU" noProof="0"/>
              <a:t>Образец текста</a:t>
            </a:r>
          </a:p>
        </p:txBody>
      </p:sp>
      <p:sp>
        <p:nvSpPr>
          <p:cNvPr id="7" name="Рисунок 2">
            <a:extLst>
              <a:ext uri="{FF2B5EF4-FFF2-40B4-BE49-F238E27FC236}">
                <a16:creationId xmlns:a16="http://schemas.microsoft.com/office/drawing/2014/main" id="{E28466D9-7530-474E-BC12-1642958B7245}"/>
              </a:ext>
            </a:extLst>
          </p:cNvPr>
          <p:cNvSpPr>
            <a:spLocks noGrp="1"/>
          </p:cNvSpPr>
          <p:nvPr>
            <p:ph type="pic" idx="1"/>
          </p:nvPr>
        </p:nvSpPr>
        <p:spPr>
          <a:xfrm>
            <a:off x="6095999" y="987425"/>
            <a:ext cx="5471999" cy="4718561"/>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Вставка рисунка</a:t>
            </a:r>
            <a:endParaRPr lang="ru-RU" noProof="0" dirty="0"/>
          </a:p>
        </p:txBody>
      </p:sp>
    </p:spTree>
    <p:extLst>
      <p:ext uri="{BB962C8B-B14F-4D97-AF65-F5344CB8AC3E}">
        <p14:creationId xmlns:p14="http://schemas.microsoft.com/office/powerpoint/2010/main" val="76688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Нижний колонтитул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4" name="Номер слайда 3">
            <a:extLst>
              <a:ext uri="{FF2B5EF4-FFF2-40B4-BE49-F238E27FC236}">
                <a16:creationId xmlns:a16="http://schemas.microsoft.com/office/drawing/2014/main" id="{6387D291-05F0-4DD7-A728-945B6C9F2382}"/>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
        <p:nvSpPr>
          <p:cNvPr id="6" name="Заголовок 5">
            <a:extLst>
              <a:ext uri="{FF2B5EF4-FFF2-40B4-BE49-F238E27FC236}">
                <a16:creationId xmlns:a16="http://schemas.microsoft.com/office/drawing/2014/main" id="{61A6105F-5309-4A56-AAF2-8D4A0477F00A}"/>
              </a:ext>
            </a:extLst>
          </p:cNvPr>
          <p:cNvSpPr>
            <a:spLocks noGrp="1"/>
          </p:cNvSpPr>
          <p:nvPr>
            <p:ph type="title"/>
          </p:nvPr>
        </p:nvSpPr>
        <p:spPr/>
        <p:txBody>
          <a:bodyPr rtlCol="0"/>
          <a:lstStyle/>
          <a:p>
            <a:pPr rtl="0"/>
            <a:r>
              <a:rPr lang="ru-RU" noProof="0"/>
              <a:t>Образец заголовка</a:t>
            </a:r>
            <a:endParaRPr lang="ru-RU" noProof="0" dirty="0"/>
          </a:p>
        </p:txBody>
      </p:sp>
    </p:spTree>
    <p:extLst>
      <p:ext uri="{BB962C8B-B14F-4D97-AF65-F5344CB8AC3E}">
        <p14:creationId xmlns:p14="http://schemas.microsoft.com/office/powerpoint/2010/main" val="2356471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3" name="Номер слайда 2">
            <a:extLst>
              <a:ext uri="{FF2B5EF4-FFF2-40B4-BE49-F238E27FC236}">
                <a16:creationId xmlns:a16="http://schemas.microsoft.com/office/drawing/2014/main" id="{BDA9BE28-009E-4D88-9951-81B453F75A4E}"/>
              </a:ext>
            </a:extLst>
          </p:cNvPr>
          <p:cNvSpPr>
            <a:spLocks noGrp="1"/>
          </p:cNvSpPr>
          <p:nvPr>
            <p:ph type="sldNum" sz="quarter" idx="13"/>
          </p:nvPr>
        </p:nvSpPr>
        <p:spPr>
          <a:solidFill>
            <a:schemeClr val="bg1"/>
          </a:solidFill>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3778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Верхний_заголовок">
    <p:bg bwMode="blackGray">
      <p:bgRef idx="1001">
        <a:schemeClr val="bg1"/>
      </p:bgRef>
    </p:bg>
    <p:spTree>
      <p:nvGrpSpPr>
        <p:cNvPr id="1" name=""/>
        <p:cNvGrpSpPr/>
        <p:nvPr/>
      </p:nvGrpSpPr>
      <p:grpSpPr>
        <a:xfrm>
          <a:off x="0" y="0"/>
          <a:ext cx="0" cy="0"/>
          <a:chOff x="0" y="0"/>
          <a:chExt cx="0" cy="0"/>
        </a:xfrm>
      </p:grpSpPr>
      <p:sp>
        <p:nvSpPr>
          <p:cNvPr id="6" name="Нижний колонтитул 5"/>
          <p:cNvSpPr>
            <a:spLocks noGrp="1"/>
          </p:cNvSpPr>
          <p:nvPr>
            <p:ph type="ftr" sz="quarter" idx="11"/>
          </p:nvPr>
        </p:nvSpPr>
        <p:spPr/>
        <p:txBody>
          <a:bodyPr rtlCol="0"/>
          <a:lstStyle/>
          <a:p>
            <a:pPr rtl="0"/>
            <a:endParaRPr lang="ru-RU" noProof="0"/>
          </a:p>
          <a:p>
            <a:pPr rtl="0"/>
            <a:r>
              <a:rPr lang="ru-RU" noProof="0"/>
              <a:t> Добавить нижний колонтитул 	</a:t>
            </a:r>
          </a:p>
          <a:p>
            <a:pPr rtl="0"/>
            <a:endParaRPr lang="ru-RU" noProof="0"/>
          </a:p>
        </p:txBody>
      </p:sp>
      <p:sp>
        <p:nvSpPr>
          <p:cNvPr id="7" name="Номер слайда 6"/>
          <p:cNvSpPr>
            <a:spLocks noGrp="1"/>
          </p:cNvSpPr>
          <p:nvPr>
            <p:ph type="sldNum" sz="quarter" idx="12"/>
          </p:nvPr>
        </p:nvSpPr>
        <p:spPr/>
        <p:txBody>
          <a:bodyPr rtlCol="0"/>
          <a:lstStyle/>
          <a:p>
            <a:pPr rtl="0"/>
            <a:fld id="{2F5601C1-348E-4149-A60A-012B14EBE97F}" type="slidenum">
              <a:rPr lang="ru-RU" noProof="0" smtClean="0"/>
              <a:t>‹#›</a:t>
            </a:fld>
            <a:endParaRPr lang="ru-RU" noProof="0"/>
          </a:p>
        </p:txBody>
      </p:sp>
      <p:sp>
        <p:nvSpPr>
          <p:cNvPr id="9" name="Прямоугольник 8">
            <a:extLst>
              <a:ext uri="{FF2B5EF4-FFF2-40B4-BE49-F238E27FC236}">
                <a16:creationId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2" name="Прямоугольник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ru-RU" noProof="0"/>
          </a:p>
        </p:txBody>
      </p:sp>
      <p:sp>
        <p:nvSpPr>
          <p:cNvPr id="13" name="Заголовок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ru-RU" noProof="0"/>
              <a:t>Образец заголовка</a:t>
            </a:r>
          </a:p>
        </p:txBody>
      </p:sp>
      <p:sp>
        <p:nvSpPr>
          <p:cNvPr id="14" name="Прямоугольник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2" name="Прямоугольник 21">
            <a:extLst>
              <a:ext uri="{FF2B5EF4-FFF2-40B4-BE49-F238E27FC236}">
                <a16:creationId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6" name="Текст 2">
            <a:extLst>
              <a:ext uri="{FF2B5EF4-FFF2-40B4-BE49-F238E27FC236}">
                <a16:creationId xmlns:a16="http://schemas.microsoft.com/office/drawing/2014/main" id="{F0772FB0-32ED-4DB8-9F56-587A5BEF3F2B}"/>
              </a:ext>
            </a:extLst>
          </p:cNvPr>
          <p:cNvSpPr>
            <a:spLocks noGrp="1"/>
          </p:cNvSpPr>
          <p:nvPr>
            <p:ph type="body" idx="1"/>
          </p:nvPr>
        </p:nvSpPr>
        <p:spPr>
          <a:xfrm>
            <a:off x="1783974" y="2684770"/>
            <a:ext cx="9120216" cy="3304549"/>
          </a:xfrm>
        </p:spPr>
        <p:txBody>
          <a:bodyPr rtlCol="0" anchor="ctr" anchorCtr="0">
            <a:normAutofit/>
          </a:bodyPr>
          <a:lstStyle>
            <a:lvl1pPr marL="342900" indent="-342900">
              <a:buFont typeface="Arial" panose="020B0604020202020204" pitchFamily="34" charset="0"/>
              <a:buChar char="•"/>
              <a:defRPr sz="2200" cap="none" spc="0" baseline="0">
                <a:solidFill>
                  <a:schemeClr val="bg2"/>
                </a:solidFill>
              </a:defRPr>
            </a:lvl1pPr>
            <a:lvl2pPr marL="742950" indent="-285750">
              <a:buFont typeface="Arial" panose="020B0604020202020204" pitchFamily="34" charset="0"/>
              <a:buChar char="•"/>
              <a:defRPr sz="1800">
                <a:solidFill>
                  <a:schemeClr val="bg2"/>
                </a:solidFill>
              </a:defRPr>
            </a:lvl2pPr>
            <a:lvl3pPr marL="1200150" indent="-285750">
              <a:buFont typeface="Arial" panose="020B0604020202020204" pitchFamily="34" charset="0"/>
              <a:buChar char="•"/>
              <a:defRPr sz="1600">
                <a:solidFill>
                  <a:schemeClr val="bg2"/>
                </a:solidFill>
              </a:defRPr>
            </a:lvl3pPr>
            <a:lvl4pPr marL="1657350" indent="-285750">
              <a:buFont typeface="Arial" panose="020B0604020202020204" pitchFamily="34" charset="0"/>
              <a:buChar char="•"/>
              <a:defRPr sz="1400">
                <a:solidFill>
                  <a:schemeClr val="bg2"/>
                </a:solidFill>
              </a:defRPr>
            </a:lvl4pPr>
            <a:lvl5pPr marL="2114550" indent="-285750">
              <a:buFont typeface="Arial" panose="020B0604020202020204" pitchFamily="34" charset="0"/>
              <a:buChar char="•"/>
              <a:defRPr sz="1400">
                <a:solidFill>
                  <a:schemeClr val="bg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23" name="Дата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29F7E211-7B2F-433F-B873-302F158C2DAD}" type="datetime1">
              <a:rPr lang="ru-RU" noProof="0" smtClean="0"/>
              <a:t>24.10.2022</a:t>
            </a:fld>
            <a:endParaRPr lang="ru-RU" noProof="0"/>
          </a:p>
        </p:txBody>
      </p:sp>
    </p:spTree>
    <p:extLst>
      <p:ext uri="{BB962C8B-B14F-4D97-AF65-F5344CB8AC3E}">
        <p14:creationId xmlns:p14="http://schemas.microsoft.com/office/powerpoint/2010/main" val="231619443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объект слева">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590D47E-B3B8-440E-9F42-8E8BF157EBFB}"/>
              </a:ext>
            </a:extLst>
          </p:cNvPr>
          <p:cNvSpPr/>
          <p:nvPr userDrawn="1"/>
        </p:nvSpPr>
        <p:spPr>
          <a:xfrm>
            <a:off x="8722615" y="761103"/>
            <a:ext cx="3469385" cy="53357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ru-RU" noProof="0"/>
          </a:p>
        </p:txBody>
      </p:sp>
      <p:sp>
        <p:nvSpPr>
          <p:cNvPr id="2" name="Заголовок 1"/>
          <p:cNvSpPr>
            <a:spLocks noGrp="1"/>
          </p:cNvSpPr>
          <p:nvPr>
            <p:ph type="title"/>
          </p:nvPr>
        </p:nvSpPr>
        <p:spPr>
          <a:xfrm>
            <a:off x="8983566" y="2345167"/>
            <a:ext cx="2947482" cy="3376355"/>
          </a:xfrm>
        </p:spPr>
        <p:txBody>
          <a:bodyPr rtlCol="0"/>
          <a:lstStyle>
            <a:lvl1pPr>
              <a:defRPr>
                <a:solidFill>
                  <a:schemeClr val="tx1"/>
                </a:solidFill>
              </a:defRPr>
            </a:lvl1pPr>
          </a:lstStyle>
          <a:p>
            <a:pPr rtl="0"/>
            <a:r>
              <a:rPr lang="ru-RU" noProof="0"/>
              <a:t>Образец заголовка</a:t>
            </a:r>
          </a:p>
        </p:txBody>
      </p:sp>
      <p:sp>
        <p:nvSpPr>
          <p:cNvPr id="9" name="Прямоугольник 8">
            <a:extLst>
              <a:ext uri="{FF2B5EF4-FFF2-40B4-BE49-F238E27FC236}">
                <a16:creationId xmlns:a16="http://schemas.microsoft.com/office/drawing/2014/main" id="{B1F71A73-3F86-47BC-8F23-CF55E86418C3}"/>
              </a:ext>
            </a:extLst>
          </p:cNvPr>
          <p:cNvSpPr/>
          <p:nvPr userDrawn="1"/>
        </p:nvSpPr>
        <p:spPr>
          <a:xfrm>
            <a:off x="573233" y="761103"/>
            <a:ext cx="8065158" cy="5335793"/>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ru-RU" noProof="0"/>
          </a:p>
        </p:txBody>
      </p:sp>
      <p:sp>
        <p:nvSpPr>
          <p:cNvPr id="3" name="Объект 2"/>
          <p:cNvSpPr>
            <a:spLocks noGrp="1"/>
          </p:cNvSpPr>
          <p:nvPr>
            <p:ph idx="1"/>
          </p:nvPr>
        </p:nvSpPr>
        <p:spPr>
          <a:xfrm>
            <a:off x="951134" y="860611"/>
            <a:ext cx="7315200" cy="5120640"/>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p:cNvSpPr>
            <a:spLocks noGrp="1"/>
          </p:cNvSpPr>
          <p:nvPr>
            <p:ph type="ftr" sz="quarter" idx="11"/>
          </p:nvPr>
        </p:nvSpPr>
        <p:spPr/>
        <p:txBody>
          <a:bodyPr rtlCol="0"/>
          <a:lstStyle>
            <a:lvl1pPr>
              <a:defRPr>
                <a:solidFill>
                  <a:schemeClr val="bg2"/>
                </a:solidFill>
              </a:defRPr>
            </a:lvl1pPr>
          </a:lstStyle>
          <a:p>
            <a:pPr rtl="0"/>
            <a:endParaRPr lang="ru-RU" noProof="0"/>
          </a:p>
          <a:p>
            <a:pPr rtl="0"/>
            <a:r>
              <a:rPr lang="ru-RU" noProof="0"/>
              <a:t> Добавить нижний колонтитул 	</a:t>
            </a:r>
          </a:p>
          <a:p>
            <a:pPr rtl="0"/>
            <a:endParaRPr lang="ru-RU" noProof="0"/>
          </a:p>
        </p:txBody>
      </p:sp>
      <p:sp>
        <p:nvSpPr>
          <p:cNvPr id="6" name="Номер слайда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ru-RU" noProof="0" smtClean="0"/>
              <a:pPr/>
              <a:t>‹#›</a:t>
            </a:fld>
            <a:endParaRPr lang="ru-RU" noProof="0"/>
          </a:p>
        </p:txBody>
      </p:sp>
      <p:sp>
        <p:nvSpPr>
          <p:cNvPr id="7" name="Дата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A5C8F7F6-07EB-42F4-B3E2-BD57A03A4EC8}" type="datetime1">
              <a:rPr lang="ru-RU" noProof="0" smtClean="0"/>
              <a:t>24.10.2022</a:t>
            </a:fld>
            <a:endParaRPr lang="ru-RU" noProof="0"/>
          </a:p>
        </p:txBody>
      </p:sp>
      <p:sp>
        <p:nvSpPr>
          <p:cNvPr id="8" name="Прямоугольник 7">
            <a:extLst>
              <a:ext uri="{FF2B5EF4-FFF2-40B4-BE49-F238E27FC236}">
                <a16:creationId xmlns:a16="http://schemas.microsoft.com/office/drawing/2014/main" id="{65CA5BF5-DE7F-4460-817D-AE1BAC336C92}"/>
              </a:ext>
            </a:extLst>
          </p:cNvPr>
          <p:cNvSpPr/>
          <p:nvPr userDrawn="1"/>
        </p:nvSpPr>
        <p:spPr>
          <a:xfrm>
            <a:off x="1" y="753035"/>
            <a:ext cx="494852" cy="5335793"/>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ru-RU" noProof="0"/>
          </a:p>
        </p:txBody>
      </p:sp>
    </p:spTree>
    <p:extLst>
      <p:ext uri="{BB962C8B-B14F-4D97-AF65-F5344CB8AC3E}">
        <p14:creationId xmlns:p14="http://schemas.microsoft.com/office/powerpoint/2010/main" val="341733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слева и 4 поля объектов">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ru-RU" noProof="0"/>
          </a:p>
        </p:txBody>
      </p:sp>
      <p:sp>
        <p:nvSpPr>
          <p:cNvPr id="10" name="Прямоугольник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ru-RU" sz="100" noProof="0"/>
          </a:p>
        </p:txBody>
      </p:sp>
      <p:sp>
        <p:nvSpPr>
          <p:cNvPr id="11" name="Прямоугольник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ru-RU" noProof="0"/>
          </a:p>
        </p:txBody>
      </p:sp>
      <p:sp>
        <p:nvSpPr>
          <p:cNvPr id="2" name="Заголовок 1"/>
          <p:cNvSpPr>
            <a:spLocks noGrp="1"/>
          </p:cNvSpPr>
          <p:nvPr>
            <p:ph type="title"/>
          </p:nvPr>
        </p:nvSpPr>
        <p:spPr>
          <a:xfrm>
            <a:off x="252919" y="2043953"/>
            <a:ext cx="2947482" cy="3681067"/>
          </a:xfrm>
        </p:spPr>
        <p:txBody>
          <a:bodyPr rtlCol="0"/>
          <a:lstStyle>
            <a:lvl1pPr>
              <a:defRPr>
                <a:solidFill>
                  <a:schemeClr val="tx1"/>
                </a:solidFill>
              </a:defRPr>
            </a:lvl1pPr>
          </a:lstStyle>
          <a:p>
            <a:pPr rtl="0"/>
            <a:r>
              <a:rPr lang="ru-RU" noProof="0"/>
              <a:t>Образец заголовка</a:t>
            </a:r>
          </a:p>
        </p:txBody>
      </p:sp>
      <p:sp>
        <p:nvSpPr>
          <p:cNvPr id="3" name="Объект 2"/>
          <p:cNvSpPr>
            <a:spLocks noGrp="1"/>
          </p:cNvSpPr>
          <p:nvPr>
            <p:ph idx="1"/>
          </p:nvPr>
        </p:nvSpPr>
        <p:spPr>
          <a:xfrm>
            <a:off x="3869268" y="864108"/>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p:cNvSpPr>
            <a:spLocks noGrp="1"/>
          </p:cNvSpPr>
          <p:nvPr>
            <p:ph type="ftr" sz="quarter" idx="11"/>
          </p:nvPr>
        </p:nvSpPr>
        <p:spPr/>
        <p:txBody>
          <a:bodyPr rtlCol="0"/>
          <a:lstStyle>
            <a:lvl1pPr>
              <a:defRPr>
                <a:solidFill>
                  <a:schemeClr val="bg2"/>
                </a:solidFill>
              </a:defRPr>
            </a:lvl1pPr>
          </a:lstStyle>
          <a:p>
            <a:pPr rtl="0"/>
            <a:endParaRPr lang="ru-RU" noProof="0"/>
          </a:p>
          <a:p>
            <a:pPr rtl="0"/>
            <a:r>
              <a:rPr lang="ru-RU" noProof="0"/>
              <a:t> Добавить нижний колонтитул 	</a:t>
            </a:r>
          </a:p>
          <a:p>
            <a:pPr rtl="0"/>
            <a:endParaRPr lang="ru-RU" noProof="0"/>
          </a:p>
        </p:txBody>
      </p:sp>
      <p:sp>
        <p:nvSpPr>
          <p:cNvPr id="6" name="Номер слайда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ru-RU" noProof="0" smtClean="0"/>
              <a:pPr/>
              <a:t>‹#›</a:t>
            </a:fld>
            <a:endParaRPr lang="ru-RU" noProof="0"/>
          </a:p>
        </p:txBody>
      </p:sp>
      <p:sp>
        <p:nvSpPr>
          <p:cNvPr id="7" name="Дата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A2E4D0FE-CFAB-4243-973C-CF37A2524939}" type="datetime1">
              <a:rPr lang="ru-RU" noProof="0" smtClean="0"/>
              <a:t>24.10.2022</a:t>
            </a:fld>
            <a:endParaRPr lang="ru-RU" noProof="0"/>
          </a:p>
        </p:txBody>
      </p:sp>
      <p:sp>
        <p:nvSpPr>
          <p:cNvPr id="12" name="Объект 2">
            <a:extLst>
              <a:ext uri="{FF2B5EF4-FFF2-40B4-BE49-F238E27FC236}">
                <a16:creationId xmlns:a16="http://schemas.microsoft.com/office/drawing/2014/main" id="{671F6AA6-44A2-4F03-9FFE-66D0E2F0C922}"/>
              </a:ext>
            </a:extLst>
          </p:cNvPr>
          <p:cNvSpPr>
            <a:spLocks noGrp="1"/>
          </p:cNvSpPr>
          <p:nvPr>
            <p:ph idx="13"/>
          </p:nvPr>
        </p:nvSpPr>
        <p:spPr>
          <a:xfrm>
            <a:off x="7740240" y="864108"/>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3" name="Объект 2">
            <a:extLst>
              <a:ext uri="{FF2B5EF4-FFF2-40B4-BE49-F238E27FC236}">
                <a16:creationId xmlns:a16="http://schemas.microsoft.com/office/drawing/2014/main" id="{81AAA51A-AC54-4EAF-98E6-2A338021A4D3}"/>
              </a:ext>
            </a:extLst>
          </p:cNvPr>
          <p:cNvSpPr>
            <a:spLocks noGrp="1"/>
          </p:cNvSpPr>
          <p:nvPr>
            <p:ph idx="14"/>
          </p:nvPr>
        </p:nvSpPr>
        <p:spPr>
          <a:xfrm>
            <a:off x="3869268" y="3481577"/>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4" name="Объект 2">
            <a:extLst>
              <a:ext uri="{FF2B5EF4-FFF2-40B4-BE49-F238E27FC236}">
                <a16:creationId xmlns:a16="http://schemas.microsoft.com/office/drawing/2014/main" id="{7525DB2A-A40E-4DE5-8DA6-5FB847C0F0D7}"/>
              </a:ext>
            </a:extLst>
          </p:cNvPr>
          <p:cNvSpPr>
            <a:spLocks noGrp="1"/>
          </p:cNvSpPr>
          <p:nvPr>
            <p:ph idx="15"/>
          </p:nvPr>
        </p:nvSpPr>
        <p:spPr>
          <a:xfrm>
            <a:off x="7740240" y="3481577"/>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Tree>
    <p:extLst>
      <p:ext uri="{BB962C8B-B14F-4D97-AF65-F5344CB8AC3E}">
        <p14:creationId xmlns:p14="http://schemas.microsoft.com/office/powerpoint/2010/main" val="124038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Заголовок_со_значками ">
    <p:spTree>
      <p:nvGrpSpPr>
        <p:cNvPr id="1" name=""/>
        <p:cNvGrpSpPr/>
        <p:nvPr/>
      </p:nvGrpSpPr>
      <p:grpSpPr>
        <a:xfrm>
          <a:off x="0" y="0"/>
          <a:ext cx="0" cy="0"/>
          <a:chOff x="0" y="0"/>
          <a:chExt cx="0" cy="0"/>
        </a:xfrm>
      </p:grpSpPr>
      <p:sp>
        <p:nvSpPr>
          <p:cNvPr id="6" name="Нижний колонтитул 5"/>
          <p:cNvSpPr>
            <a:spLocks noGrp="1"/>
          </p:cNvSpPr>
          <p:nvPr>
            <p:ph type="ftr" sz="quarter" idx="11"/>
          </p:nvPr>
        </p:nvSpPr>
        <p:spPr/>
        <p:txBody>
          <a:bodyPr rtlCol="0"/>
          <a:lstStyle/>
          <a:p>
            <a:pPr rtl="0"/>
            <a:endParaRPr lang="ru-RU" noProof="0"/>
          </a:p>
          <a:p>
            <a:pPr rtl="0"/>
            <a:r>
              <a:rPr lang="ru-RU" noProof="0"/>
              <a:t> Добавить нижний колонтитул 	</a:t>
            </a:r>
          </a:p>
          <a:p>
            <a:pPr rtl="0"/>
            <a:endParaRPr lang="ru-RU" noProof="0"/>
          </a:p>
        </p:txBody>
      </p:sp>
      <p:sp>
        <p:nvSpPr>
          <p:cNvPr id="7" name="Номер слайда 6"/>
          <p:cNvSpPr>
            <a:spLocks noGrp="1"/>
          </p:cNvSpPr>
          <p:nvPr>
            <p:ph type="sldNum" sz="quarter" idx="12"/>
          </p:nvPr>
        </p:nvSpPr>
        <p:spPr/>
        <p:txBody>
          <a:bodyPr rtlCol="0"/>
          <a:lstStyle/>
          <a:p>
            <a:pPr rtl="0"/>
            <a:fld id="{2F5601C1-348E-4149-A60A-012B14EBE97F}" type="slidenum">
              <a:rPr lang="ru-RU" noProof="0" smtClean="0"/>
              <a:t>‹#›</a:t>
            </a:fld>
            <a:endParaRPr lang="ru-RU" noProof="0"/>
          </a:p>
        </p:txBody>
      </p:sp>
      <p:sp>
        <p:nvSpPr>
          <p:cNvPr id="9" name="Прямоугольник 8">
            <a:extLst>
              <a:ext uri="{FF2B5EF4-FFF2-40B4-BE49-F238E27FC236}">
                <a16:creationId xmlns:a16="http://schemas.microsoft.com/office/drawing/2014/main" id="{25CCA687-AB7D-4035-849A-4D9F7C0401C1}"/>
              </a:ext>
            </a:extLst>
          </p:cNvPr>
          <p:cNvSpPr/>
          <p:nvPr userDrawn="1"/>
        </p:nvSpPr>
        <p:spPr>
          <a:xfrm>
            <a:off x="-1" y="252652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ru-RU" noProof="0"/>
          </a:p>
        </p:txBody>
      </p:sp>
      <p:sp>
        <p:nvSpPr>
          <p:cNvPr id="10" name="Прямоугольник 9">
            <a:extLst>
              <a:ext uri="{FF2B5EF4-FFF2-40B4-BE49-F238E27FC236}">
                <a16:creationId xmlns:a16="http://schemas.microsoft.com/office/drawing/2014/main" id="{C5B57C12-8635-490F-AC5E-880EE5EFB9F2}"/>
              </a:ext>
            </a:extLst>
          </p:cNvPr>
          <p:cNvSpPr/>
          <p:nvPr userDrawn="1"/>
        </p:nvSpPr>
        <p:spPr>
          <a:xfrm>
            <a:off x="3200401" y="2526525"/>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1" name="Прямоугольник 10">
            <a:extLst>
              <a:ext uri="{FF2B5EF4-FFF2-40B4-BE49-F238E27FC236}">
                <a16:creationId xmlns:a16="http://schemas.microsoft.com/office/drawing/2014/main" id="{9BF4D011-4812-426A-AF72-052AC843FFB5}"/>
              </a:ext>
            </a:extLst>
          </p:cNvPr>
          <p:cNvSpPr/>
          <p:nvPr userDrawn="1"/>
        </p:nvSpPr>
        <p:spPr>
          <a:xfrm>
            <a:off x="0" y="758952"/>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ru-RU" noProof="0"/>
          </a:p>
        </p:txBody>
      </p:sp>
      <p:sp>
        <p:nvSpPr>
          <p:cNvPr id="12" name="Заголовок 1">
            <a:extLst>
              <a:ext uri="{FF2B5EF4-FFF2-40B4-BE49-F238E27FC236}">
                <a16:creationId xmlns:a16="http://schemas.microsoft.com/office/drawing/2014/main" id="{5933F083-BCA0-42F4-BB66-81AD5A4DAF5E}"/>
              </a:ext>
            </a:extLst>
          </p:cNvPr>
          <p:cNvSpPr>
            <a:spLocks noGrp="1"/>
          </p:cNvSpPr>
          <p:nvPr>
            <p:ph type="title"/>
          </p:nvPr>
        </p:nvSpPr>
        <p:spPr>
          <a:xfrm>
            <a:off x="509954" y="2637691"/>
            <a:ext cx="2431210" cy="3347055"/>
          </a:xfrm>
        </p:spPr>
        <p:txBody>
          <a:bodyPr rtlCol="0"/>
          <a:lstStyle>
            <a:lvl1pPr>
              <a:defRPr>
                <a:solidFill>
                  <a:schemeClr val="tx1"/>
                </a:solidFill>
              </a:defRPr>
            </a:lvl1pPr>
          </a:lstStyle>
          <a:p>
            <a:pPr rtl="0"/>
            <a:r>
              <a:rPr lang="ru-RU" noProof="0"/>
              <a:t>Образец заголовка</a:t>
            </a:r>
          </a:p>
        </p:txBody>
      </p:sp>
      <p:sp>
        <p:nvSpPr>
          <p:cNvPr id="14" name="Прямоугольник 13">
            <a:extLst>
              <a:ext uri="{FF2B5EF4-FFF2-40B4-BE49-F238E27FC236}">
                <a16:creationId xmlns:a16="http://schemas.microsoft.com/office/drawing/2014/main" id="{A40193E2-84B1-4994-8F97-4A2EBCE6D1A5}"/>
              </a:ext>
            </a:extLst>
          </p:cNvPr>
          <p:cNvSpPr/>
          <p:nvPr userDrawn="1"/>
        </p:nvSpPr>
        <p:spPr>
          <a:xfrm>
            <a:off x="11815866" y="25265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 name="Текст 2">
            <a:extLst>
              <a:ext uri="{FF2B5EF4-FFF2-40B4-BE49-F238E27FC236}">
                <a16:creationId xmlns:a16="http://schemas.microsoft.com/office/drawing/2014/main" id="{A3569071-305C-4C40-87F4-0EE8553B6640}"/>
              </a:ext>
            </a:extLst>
          </p:cNvPr>
          <p:cNvSpPr>
            <a:spLocks noGrp="1"/>
          </p:cNvSpPr>
          <p:nvPr>
            <p:ph type="body" sz="quarter" idx="13"/>
          </p:nvPr>
        </p:nvSpPr>
        <p:spPr>
          <a:xfrm>
            <a:off x="3597275" y="2638425"/>
            <a:ext cx="8091488" cy="3346450"/>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7" name="Дата 3">
            <a:extLst>
              <a:ext uri="{FF2B5EF4-FFF2-40B4-BE49-F238E27FC236}">
                <a16:creationId xmlns:a16="http://schemas.microsoft.com/office/drawing/2014/main" id="{C8501626-512F-4A26-9857-5FC55FC399BE}"/>
              </a:ext>
            </a:extLst>
          </p:cNvPr>
          <p:cNvSpPr>
            <a:spLocks noGrp="1"/>
          </p:cNvSpPr>
          <p:nvPr>
            <p:ph type="dt" sz="half" idx="10"/>
          </p:nvPr>
        </p:nvSpPr>
        <p:spPr>
          <a:xfrm>
            <a:off x="262465" y="6356350"/>
            <a:ext cx="2743200" cy="365125"/>
          </a:xfrm>
        </p:spPr>
        <p:txBody>
          <a:bodyPr rtlCol="0"/>
          <a:lstStyle/>
          <a:p>
            <a:pPr rtl="0"/>
            <a:fld id="{6964A270-D525-4889-BB7C-44055F0DAD99}" type="datetime1">
              <a:rPr lang="ru-RU" noProof="0" smtClean="0"/>
              <a:t>24.10.2022</a:t>
            </a:fld>
            <a:endParaRPr lang="ru-RU" noProof="0"/>
          </a:p>
        </p:txBody>
      </p:sp>
    </p:spTree>
    <p:extLst>
      <p:ext uri="{BB962C8B-B14F-4D97-AF65-F5344CB8AC3E}">
        <p14:creationId xmlns:p14="http://schemas.microsoft.com/office/powerpoint/2010/main" val="390954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со значками справа">
    <p:bg>
      <p:bgPr>
        <a:solidFill>
          <a:schemeClr val="bg1"/>
        </a:solidFill>
        <a:effectLst/>
      </p:bgPr>
    </p:bg>
    <p:spTree>
      <p:nvGrpSpPr>
        <p:cNvPr id="1" name=""/>
        <p:cNvGrpSpPr/>
        <p:nvPr/>
      </p:nvGrpSpPr>
      <p:grpSpPr>
        <a:xfrm>
          <a:off x="0" y="0"/>
          <a:ext cx="0" cy="0"/>
          <a:chOff x="0" y="0"/>
          <a:chExt cx="0" cy="0"/>
        </a:xfrm>
      </p:grpSpPr>
      <p:sp>
        <p:nvSpPr>
          <p:cNvPr id="6" name="Нижний колонтитул 5"/>
          <p:cNvSpPr>
            <a:spLocks noGrp="1"/>
          </p:cNvSpPr>
          <p:nvPr>
            <p:ph type="ftr" sz="quarter" idx="11"/>
          </p:nvPr>
        </p:nvSpPr>
        <p:spPr/>
        <p:txBody>
          <a:bodyPr rtlCol="0"/>
          <a:lstStyle/>
          <a:p>
            <a:pPr rtl="0"/>
            <a:endParaRPr lang="ru-RU" noProof="0"/>
          </a:p>
          <a:p>
            <a:pPr rtl="0"/>
            <a:r>
              <a:rPr lang="ru-RU" noProof="0"/>
              <a:t> Добавить нижний колонтитул 	</a:t>
            </a:r>
          </a:p>
          <a:p>
            <a:pPr rtl="0"/>
            <a:endParaRPr lang="ru-RU" noProof="0"/>
          </a:p>
        </p:txBody>
      </p:sp>
      <p:sp>
        <p:nvSpPr>
          <p:cNvPr id="7" name="Номер слайда 6"/>
          <p:cNvSpPr>
            <a:spLocks noGrp="1"/>
          </p:cNvSpPr>
          <p:nvPr>
            <p:ph type="sldNum" sz="quarter" idx="12"/>
          </p:nvPr>
        </p:nvSpPr>
        <p:spPr/>
        <p:txBody>
          <a:bodyPr rtlCol="0"/>
          <a:lstStyle/>
          <a:p>
            <a:pPr rtl="0"/>
            <a:fld id="{2F5601C1-348E-4149-A60A-012B14EBE97F}" type="slidenum">
              <a:rPr lang="ru-RU" noProof="0" smtClean="0"/>
              <a:t>‹#›</a:t>
            </a:fld>
            <a:endParaRPr lang="ru-RU" noProof="0"/>
          </a:p>
        </p:txBody>
      </p:sp>
      <p:sp>
        <p:nvSpPr>
          <p:cNvPr id="10" name="Прямоугольник 9">
            <a:extLst>
              <a:ext uri="{FF2B5EF4-FFF2-40B4-BE49-F238E27FC236}">
                <a16:creationId xmlns:a16="http://schemas.microsoft.com/office/drawing/2014/main" id="{C5B57C12-8635-490F-AC5E-880EE5EFB9F2}"/>
              </a:ext>
            </a:extLst>
          </p:cNvPr>
          <p:cNvSpPr/>
          <p:nvPr userDrawn="1"/>
        </p:nvSpPr>
        <p:spPr>
          <a:xfrm>
            <a:off x="527125" y="2524913"/>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9" name="Прямоугольник 8">
            <a:extLst>
              <a:ext uri="{FF2B5EF4-FFF2-40B4-BE49-F238E27FC236}">
                <a16:creationId xmlns:a16="http://schemas.microsoft.com/office/drawing/2014/main" id="{25CCA687-AB7D-4035-849A-4D9F7C0401C1}"/>
              </a:ext>
            </a:extLst>
          </p:cNvPr>
          <p:cNvSpPr/>
          <p:nvPr userDrawn="1"/>
        </p:nvSpPr>
        <p:spPr>
          <a:xfrm>
            <a:off x="9118064" y="2524912"/>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ru-RU" noProof="0"/>
          </a:p>
        </p:txBody>
      </p:sp>
      <p:sp>
        <p:nvSpPr>
          <p:cNvPr id="11" name="Прямоугольник 10">
            <a:extLst>
              <a:ext uri="{FF2B5EF4-FFF2-40B4-BE49-F238E27FC236}">
                <a16:creationId xmlns:a16="http://schemas.microsoft.com/office/drawing/2014/main" id="{9BF4D011-4812-426A-AF72-052AC843FFB5}"/>
              </a:ext>
            </a:extLst>
          </p:cNvPr>
          <p:cNvSpPr/>
          <p:nvPr userDrawn="1"/>
        </p:nvSpPr>
        <p:spPr>
          <a:xfrm>
            <a:off x="9118063" y="765851"/>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ru-RU" noProof="0"/>
          </a:p>
        </p:txBody>
      </p:sp>
      <p:sp>
        <p:nvSpPr>
          <p:cNvPr id="12" name="Заголовок 1">
            <a:extLst>
              <a:ext uri="{FF2B5EF4-FFF2-40B4-BE49-F238E27FC236}">
                <a16:creationId xmlns:a16="http://schemas.microsoft.com/office/drawing/2014/main" id="{5933F083-BCA0-42F4-BB66-81AD5A4DAF5E}"/>
              </a:ext>
            </a:extLst>
          </p:cNvPr>
          <p:cNvSpPr>
            <a:spLocks noGrp="1"/>
          </p:cNvSpPr>
          <p:nvPr>
            <p:ph type="title"/>
          </p:nvPr>
        </p:nvSpPr>
        <p:spPr>
          <a:xfrm>
            <a:off x="9425958" y="2641544"/>
            <a:ext cx="2431210" cy="3347055"/>
          </a:xfrm>
        </p:spPr>
        <p:txBody>
          <a:bodyPr rtlCol="0"/>
          <a:lstStyle>
            <a:lvl1pPr>
              <a:defRPr>
                <a:solidFill>
                  <a:schemeClr val="tx1"/>
                </a:solidFill>
              </a:defRPr>
            </a:lvl1pPr>
          </a:lstStyle>
          <a:p>
            <a:pPr rtl="0"/>
            <a:r>
              <a:rPr lang="ru-RU" noProof="0"/>
              <a:t>Образец заголовка</a:t>
            </a:r>
          </a:p>
        </p:txBody>
      </p:sp>
      <p:sp>
        <p:nvSpPr>
          <p:cNvPr id="14" name="Прямоугольник 13">
            <a:extLst>
              <a:ext uri="{FF2B5EF4-FFF2-40B4-BE49-F238E27FC236}">
                <a16:creationId xmlns:a16="http://schemas.microsoft.com/office/drawing/2014/main" id="{A40193E2-84B1-4994-8F97-4A2EBCE6D1A5}"/>
              </a:ext>
            </a:extLst>
          </p:cNvPr>
          <p:cNvSpPr/>
          <p:nvPr userDrawn="1"/>
        </p:nvSpPr>
        <p:spPr>
          <a:xfrm>
            <a:off x="15348" y="2531097"/>
            <a:ext cx="376134" cy="35679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 name="Текст 2">
            <a:extLst>
              <a:ext uri="{FF2B5EF4-FFF2-40B4-BE49-F238E27FC236}">
                <a16:creationId xmlns:a16="http://schemas.microsoft.com/office/drawing/2014/main" id="{A3569071-305C-4C40-87F4-0EE8553B6640}"/>
              </a:ext>
            </a:extLst>
          </p:cNvPr>
          <p:cNvSpPr>
            <a:spLocks noGrp="1"/>
          </p:cNvSpPr>
          <p:nvPr>
            <p:ph type="body" sz="quarter" idx="13"/>
          </p:nvPr>
        </p:nvSpPr>
        <p:spPr>
          <a:xfrm>
            <a:off x="722203" y="2633375"/>
            <a:ext cx="8091488" cy="3346450"/>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7" name="Дата 3">
            <a:extLst>
              <a:ext uri="{FF2B5EF4-FFF2-40B4-BE49-F238E27FC236}">
                <a16:creationId xmlns:a16="http://schemas.microsoft.com/office/drawing/2014/main" id="{C8501626-512F-4A26-9857-5FC55FC399BE}"/>
              </a:ext>
            </a:extLst>
          </p:cNvPr>
          <p:cNvSpPr>
            <a:spLocks noGrp="1"/>
          </p:cNvSpPr>
          <p:nvPr>
            <p:ph type="dt" sz="half" idx="10"/>
          </p:nvPr>
        </p:nvSpPr>
        <p:spPr>
          <a:xfrm>
            <a:off x="262465" y="6356350"/>
            <a:ext cx="2743200" cy="365125"/>
          </a:xfrm>
        </p:spPr>
        <p:txBody>
          <a:bodyPr rtlCol="0"/>
          <a:lstStyle/>
          <a:p>
            <a:pPr rtl="0"/>
            <a:fld id="{304F0964-8902-4113-BDC0-3C561C9B6661}" type="datetime1">
              <a:rPr lang="ru-RU" noProof="0" smtClean="0"/>
              <a:t>24.10.2022</a:t>
            </a:fld>
            <a:endParaRPr lang="ru-RU" noProof="0"/>
          </a:p>
        </p:txBody>
      </p:sp>
    </p:spTree>
    <p:extLst>
      <p:ext uri="{BB962C8B-B14F-4D97-AF65-F5344CB8AC3E}">
        <p14:creationId xmlns:p14="http://schemas.microsoft.com/office/powerpoint/2010/main" val="66022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Бок_о_бок">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04FEA5CF-263B-4BE3-8A0F-4F64C91A3EAD}"/>
              </a:ext>
            </a:extLst>
          </p:cNvPr>
          <p:cNvSpPr>
            <a:spLocks noGrp="1"/>
          </p:cNvSpPr>
          <p:nvPr>
            <p:ph type="pic" sz="quarter" idx="13" hasCustomPrompt="1"/>
          </p:nvPr>
        </p:nvSpPr>
        <p:spPr>
          <a:xfrm>
            <a:off x="0" y="0"/>
            <a:ext cx="12192000" cy="6858000"/>
          </a:xfrm>
          <a:noFill/>
        </p:spPr>
        <p:txBody>
          <a:bodyPr rtlCol="0"/>
          <a:lstStyle/>
          <a:p>
            <a:pPr rtl="0"/>
            <a:r>
              <a:rPr lang="ru-RU" noProof="0"/>
              <a:t>Щелкните значок, чтобы добавить изображение</a:t>
            </a:r>
          </a:p>
        </p:txBody>
      </p:sp>
      <p:sp>
        <p:nvSpPr>
          <p:cNvPr id="9" name="Прямоугольник 8">
            <a:extLst>
              <a:ext uri="{FF2B5EF4-FFF2-40B4-BE49-F238E27FC236}">
                <a16:creationId xmlns:a16="http://schemas.microsoft.com/office/drawing/2014/main" id="{DB9B4BDF-0731-43A1-9FA4-B813CCABFFBD}"/>
              </a:ext>
            </a:extLst>
          </p:cNvPr>
          <p:cNvSpPr/>
          <p:nvPr userDrawn="1"/>
        </p:nvSpPr>
        <p:spPr>
          <a:xfrm>
            <a:off x="0" y="2661238"/>
            <a:ext cx="4044464" cy="3131310"/>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rtl="0"/>
            <a:endParaRPr lang="ru-RU" noProof="0"/>
          </a:p>
        </p:txBody>
      </p:sp>
      <p:sp>
        <p:nvSpPr>
          <p:cNvPr id="10" name="Прямоугольник 9">
            <a:extLst>
              <a:ext uri="{FF2B5EF4-FFF2-40B4-BE49-F238E27FC236}">
                <a16:creationId xmlns:a16="http://schemas.microsoft.com/office/drawing/2014/main" id="{84E936B2-F67D-47E2-B4EF-BFB09DFAE723}"/>
              </a:ext>
            </a:extLst>
          </p:cNvPr>
          <p:cNvSpPr/>
          <p:nvPr userDrawn="1"/>
        </p:nvSpPr>
        <p:spPr>
          <a:xfrm>
            <a:off x="7746025" y="1065452"/>
            <a:ext cx="4445977" cy="472709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1" name="Прямоугольник 10">
            <a:extLst>
              <a:ext uri="{FF2B5EF4-FFF2-40B4-BE49-F238E27FC236}">
                <a16:creationId xmlns:a16="http://schemas.microsoft.com/office/drawing/2014/main" id="{49D99AE2-0582-4909-A290-DE0718ED189B}"/>
              </a:ext>
            </a:extLst>
          </p:cNvPr>
          <p:cNvSpPr/>
          <p:nvPr userDrawn="1"/>
        </p:nvSpPr>
        <p:spPr>
          <a:xfrm>
            <a:off x="2" y="1065451"/>
            <a:ext cx="4044465" cy="1478849"/>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2" name="Заголовок 1">
            <a:extLst>
              <a:ext uri="{FF2B5EF4-FFF2-40B4-BE49-F238E27FC236}">
                <a16:creationId xmlns:a16="http://schemas.microsoft.com/office/drawing/2014/main" id="{A0F68EA6-727E-4DCD-8AC2-A483CE5A60BA}"/>
              </a:ext>
            </a:extLst>
          </p:cNvPr>
          <p:cNvSpPr>
            <a:spLocks noGrp="1"/>
          </p:cNvSpPr>
          <p:nvPr>
            <p:ph type="title"/>
          </p:nvPr>
        </p:nvSpPr>
        <p:spPr>
          <a:xfrm>
            <a:off x="337476" y="2795380"/>
            <a:ext cx="3369512" cy="2880230"/>
          </a:xfrm>
        </p:spPr>
        <p:txBody>
          <a:bodyPr rtlCol="0">
            <a:normAutofit/>
          </a:bodyPr>
          <a:lstStyle>
            <a:lvl1pPr>
              <a:defRPr>
                <a:solidFill>
                  <a:schemeClr val="tx1"/>
                </a:solidFill>
              </a:defRPr>
            </a:lvl1pPr>
          </a:lstStyle>
          <a:p>
            <a:pPr rtl="0"/>
            <a:r>
              <a:rPr lang="ru-RU" sz="3000" noProof="0"/>
              <a:t>Образец заголовка</a:t>
            </a:r>
          </a:p>
        </p:txBody>
      </p:sp>
      <p:sp>
        <p:nvSpPr>
          <p:cNvPr id="13" name="Объект 2">
            <a:extLst>
              <a:ext uri="{FF2B5EF4-FFF2-40B4-BE49-F238E27FC236}">
                <a16:creationId xmlns:a16="http://schemas.microsoft.com/office/drawing/2014/main" id="{FC504EF3-1237-4467-9FD5-E0E43C1BABF5}"/>
              </a:ext>
            </a:extLst>
          </p:cNvPr>
          <p:cNvSpPr>
            <a:spLocks noGrp="1"/>
          </p:cNvSpPr>
          <p:nvPr>
            <p:ph idx="1"/>
          </p:nvPr>
        </p:nvSpPr>
        <p:spPr>
          <a:xfrm>
            <a:off x="7929197" y="1206481"/>
            <a:ext cx="4079631" cy="4469129"/>
          </a:xfrm>
        </p:spPr>
        <p:txBody>
          <a:bodyPr rtlCol="0"/>
          <a:lstStyle>
            <a:lvl1pPr>
              <a:defRPr>
                <a:solidFill>
                  <a:schemeClr val="bg2"/>
                </a:solidFill>
              </a:defRPr>
            </a:lvl1pPr>
          </a:lstStyle>
          <a:p>
            <a:pPr lvl="0" rtl="0"/>
            <a:r>
              <a:rPr lang="ru-RU" noProof="0"/>
              <a:t>Образец текста</a:t>
            </a:r>
          </a:p>
        </p:txBody>
      </p:sp>
      <p:sp>
        <p:nvSpPr>
          <p:cNvPr id="6" name="Нижний колонтитул 5"/>
          <p:cNvSpPr>
            <a:spLocks noGrp="1"/>
          </p:cNvSpPr>
          <p:nvPr>
            <p:ph type="ftr" sz="quarter" idx="11"/>
          </p:nvPr>
        </p:nvSpPr>
        <p:spPr/>
        <p:txBody>
          <a:bodyPr rtlCol="0"/>
          <a:lstStyle/>
          <a:p>
            <a:pPr rtl="0"/>
            <a:endParaRPr lang="ru-RU" noProof="0"/>
          </a:p>
          <a:p>
            <a:pPr rtl="0"/>
            <a:r>
              <a:rPr lang="ru-RU" noProof="0"/>
              <a:t> Добавить нижний колонтитул 	</a:t>
            </a:r>
          </a:p>
          <a:p>
            <a:pPr rtl="0"/>
            <a:endParaRPr lang="ru-RU" noProof="0"/>
          </a:p>
        </p:txBody>
      </p:sp>
      <p:sp>
        <p:nvSpPr>
          <p:cNvPr id="7" name="Номер слайда 6"/>
          <p:cNvSpPr>
            <a:spLocks noGrp="1"/>
          </p:cNvSpPr>
          <p:nvPr>
            <p:ph type="sldNum" sz="quarter" idx="12"/>
          </p:nvPr>
        </p:nvSpPr>
        <p:spPr/>
        <p:txBody>
          <a:bodyPr rtlCol="0"/>
          <a:lstStyle/>
          <a:p>
            <a:pPr rtl="0"/>
            <a:fld id="{2F5601C1-348E-4149-A60A-012B14EBE97F}" type="slidenum">
              <a:rPr lang="ru-RU" noProof="0" smtClean="0"/>
              <a:t>‹#›</a:t>
            </a:fld>
            <a:endParaRPr lang="ru-RU" noProof="0"/>
          </a:p>
        </p:txBody>
      </p:sp>
      <p:sp>
        <p:nvSpPr>
          <p:cNvPr id="24" name="Дата 3">
            <a:extLst>
              <a:ext uri="{FF2B5EF4-FFF2-40B4-BE49-F238E27FC236}">
                <a16:creationId xmlns:a16="http://schemas.microsoft.com/office/drawing/2014/main" id="{668056DE-DA3F-41EF-A93F-C50A4A789D7E}"/>
              </a:ext>
            </a:extLst>
          </p:cNvPr>
          <p:cNvSpPr>
            <a:spLocks noGrp="1"/>
          </p:cNvSpPr>
          <p:nvPr>
            <p:ph type="dt" sz="half" idx="10"/>
          </p:nvPr>
        </p:nvSpPr>
        <p:spPr>
          <a:xfrm>
            <a:off x="262465" y="6356350"/>
            <a:ext cx="2743200" cy="365125"/>
          </a:xfrm>
        </p:spPr>
        <p:txBody>
          <a:bodyPr rtlCol="0"/>
          <a:lstStyle/>
          <a:p>
            <a:pPr rtl="0"/>
            <a:fld id="{6424D5D4-2F6A-450F-9F7E-C009FB77CDC4}" type="datetime1">
              <a:rPr lang="ru-RU" noProof="0" smtClean="0"/>
              <a:t>24.10.2022</a:t>
            </a:fld>
            <a:endParaRPr lang="ru-RU" noProof="0"/>
          </a:p>
        </p:txBody>
      </p:sp>
    </p:spTree>
    <p:extLst>
      <p:ext uri="{BB962C8B-B14F-4D97-AF65-F5344CB8AC3E}">
        <p14:creationId xmlns:p14="http://schemas.microsoft.com/office/powerpoint/2010/main" val="101814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pPr rtl="0"/>
            <a:r>
              <a:rPr lang="ru-RU" noProof="0"/>
              <a:t>Образец заголовка</a:t>
            </a:r>
          </a:p>
        </p:txBody>
      </p:sp>
      <p:sp>
        <p:nvSpPr>
          <p:cNvPr id="3" name="Текст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solidFill>
              </a:defRPr>
            </a:lvl1pPr>
          </a:lstStyle>
          <a:p>
            <a:pPr rtl="0"/>
            <a:fld id="{D4AC7862-6AC3-4BDE-B5DE-3470BA02503C}" type="datetime1">
              <a:rPr lang="ru-RU" noProof="0" smtClean="0"/>
              <a:t>24.10.2022</a:t>
            </a:fld>
            <a:endParaRPr lang="ru-RU" noProof="0"/>
          </a:p>
        </p:txBody>
      </p:sp>
      <p:sp>
        <p:nvSpPr>
          <p:cNvPr id="5" name="Нижний колонтитул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solidFill>
              </a:defRPr>
            </a:lvl1pPr>
          </a:lstStyle>
          <a:p>
            <a:pPr rtl="0"/>
            <a:endParaRPr lang="ru-RU" noProof="0"/>
          </a:p>
          <a:p>
            <a:pPr rtl="0"/>
            <a:r>
              <a:rPr lang="ru-RU" noProof="0"/>
              <a:t> Добавить нижний колонтитул 	</a:t>
            </a:r>
          </a:p>
          <a:p>
            <a:pPr rtl="0"/>
            <a:endParaRPr lang="ru-RU" noProof="0"/>
          </a:p>
        </p:txBody>
      </p:sp>
      <p:sp>
        <p:nvSpPr>
          <p:cNvPr id="6" name="Номер слайда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bg2"/>
                </a:solidFill>
              </a:defRPr>
            </a:lvl1pPr>
          </a:lstStyle>
          <a:p>
            <a:pPr rtl="0"/>
            <a:fld id="{2F5601C1-348E-4149-A60A-012B14EBE97F}" type="slidenum">
              <a:rPr lang="ru-RU" noProof="0" smtClean="0"/>
              <a:pPr/>
              <a:t>‹#›</a:t>
            </a:fld>
            <a:endParaRPr lang="ru-RU" noProof="0"/>
          </a:p>
        </p:txBody>
      </p:sp>
    </p:spTree>
    <p:extLst>
      <p:ext uri="{BB962C8B-B14F-4D97-AF65-F5344CB8AC3E}">
        <p14:creationId xmlns:p14="http://schemas.microsoft.com/office/powerpoint/2010/main" val="262410087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72" r:id="rId4"/>
    <p:sldLayoutId id="2147483676" r:id="rId5"/>
    <p:sldLayoutId id="2147483677" r:id="rId6"/>
    <p:sldLayoutId id="2147483673" r:id="rId7"/>
    <p:sldLayoutId id="2147483678" r:id="rId8"/>
    <p:sldLayoutId id="2147483674" r:id="rId9"/>
    <p:sldLayoutId id="2147483682" r:id="rId10"/>
    <p:sldLayoutId id="2147483684" r:id="rId11"/>
    <p:sldLayoutId id="2147483680" r:id="rId12"/>
    <p:sldLayoutId id="2147483683" r:id="rId13"/>
    <p:sldLayoutId id="2147483679" r:id="rId14"/>
    <p:sldLayoutId id="2147483667" r:id="rId15"/>
  </p:sldLayoutIdLst>
  <p:hf sldNum="0" hdr="0" ftr="0" dt="0"/>
  <p:txStyles>
    <p:titleStyle>
      <a:lvl1pPr algn="l" defTabSz="914400" rtl="0" eaLnBrk="1" latinLnBrk="0" hangingPunct="1">
        <a:lnSpc>
          <a:spcPct val="90000"/>
        </a:lnSpc>
        <a:spcBef>
          <a:spcPct val="0"/>
        </a:spcBef>
        <a:buNone/>
        <a:defRPr sz="3600" kern="1200" spc="-60"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bg2">
              <a:lumMod val="5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bg2">
              <a:lumMod val="5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bg2">
              <a:lumMod val="5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bg2">
              <a:lumMod val="5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C6726F2C-157B-477E-AD76-8F54126834C2}"/>
              </a:ext>
            </a:extLst>
          </p:cNvPr>
          <p:cNvSpPr/>
          <p:nvPr userDrawn="1"/>
        </p:nvSpPr>
        <p:spPr>
          <a:xfrm>
            <a:off x="0" y="6191250"/>
            <a:ext cx="12192000" cy="666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ru-RU" noProof="0" dirty="0"/>
              <a:t>Щелкните, чтобы изменить заголовок</a:t>
            </a:r>
          </a:p>
        </p:txBody>
      </p:sp>
      <p:sp>
        <p:nvSpPr>
          <p:cNvPr id="3" name="Текст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40000" cy="4377523"/>
          </a:xfrm>
          <a:prstGeom prst="rect">
            <a:avLst/>
          </a:prstGeom>
        </p:spPr>
        <p:txBody>
          <a:bodyPr vert="horz" lIns="0" tIns="0" rIns="0" bIns="0" rtlCol="0">
            <a:no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7" name="Прямоугольник 6">
            <a:extLst>
              <a:ext uri="{FF2B5EF4-FFF2-40B4-BE49-F238E27FC236}">
                <a16:creationId xmlns:a16="http://schemas.microsoft.com/office/drawing/2014/main" id="{474FB90F-5E6B-4508-96BB-939635D11AFF}"/>
              </a:ext>
            </a:extLst>
          </p:cNvPr>
          <p:cNvSpPr/>
          <p:nvPr userDrawn="1"/>
        </p:nvSpPr>
        <p:spPr>
          <a:xfrm>
            <a:off x="0" y="0"/>
            <a:ext cx="12192000" cy="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9" name="Прямоугольник 8">
            <a:extLst>
              <a:ext uri="{FF2B5EF4-FFF2-40B4-BE49-F238E27FC236}">
                <a16:creationId xmlns:a16="http://schemas.microsoft.com/office/drawing/2014/main" id="{774A1CB7-B157-440C-BA82-A62890EF3721}"/>
              </a:ext>
            </a:extLst>
          </p:cNvPr>
          <p:cNvSpPr/>
          <p:nvPr userDrawn="1"/>
        </p:nvSpPr>
        <p:spPr>
          <a:xfrm>
            <a:off x="0" y="92074"/>
            <a:ext cx="144000" cy="6629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0" name="Прямоугольник 9">
            <a:extLst>
              <a:ext uri="{FF2B5EF4-FFF2-40B4-BE49-F238E27FC236}">
                <a16:creationId xmlns:a16="http://schemas.microsoft.com/office/drawing/2014/main" id="{EE5B1BAC-5CBE-4B0E-B0AA-1C05EBEE964E}"/>
              </a:ext>
            </a:extLst>
          </p:cNvPr>
          <p:cNvSpPr/>
          <p:nvPr userDrawn="1"/>
        </p:nvSpPr>
        <p:spPr>
          <a:xfrm>
            <a:off x="12048000" y="92074"/>
            <a:ext cx="144000" cy="6629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8" name="Полилиния: Фигура 17">
            <a:extLst>
              <a:ext uri="{FF2B5EF4-FFF2-40B4-BE49-F238E27FC236}">
                <a16:creationId xmlns:a16="http://schemas.microsoft.com/office/drawing/2014/main" id="{168BD16A-5998-4CCA-B0F2-62F67B639AFD}"/>
              </a:ext>
            </a:extLst>
          </p:cNvPr>
          <p:cNvSpPr/>
          <p:nvPr userDrawn="1"/>
        </p:nvSpPr>
        <p:spPr>
          <a:xfrm>
            <a:off x="0" y="0"/>
            <a:ext cx="12192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dirty="0"/>
          </a:p>
        </p:txBody>
      </p:sp>
      <p:sp>
        <p:nvSpPr>
          <p:cNvPr id="6" name="Номер слайда 5">
            <a:extLst>
              <a:ext uri="{FF2B5EF4-FFF2-40B4-BE49-F238E27FC236}">
                <a16:creationId xmlns:a16="http://schemas.microsoft.com/office/drawing/2014/main" id="{5ECA3099-A94F-4C3E-BC29-780EDD38F722}"/>
              </a:ext>
            </a:extLst>
          </p:cNvPr>
          <p:cNvSpPr>
            <a:spLocks noGrp="1"/>
          </p:cNvSpPr>
          <p:nvPr>
            <p:ph type="sldNum" sz="quarter" idx="4"/>
          </p:nvPr>
        </p:nvSpPr>
        <p:spPr>
          <a:xfrm>
            <a:off x="11677425" y="6322399"/>
            <a:ext cx="370575" cy="365125"/>
          </a:xfrm>
          <a:prstGeom prst="rect">
            <a:avLst/>
          </a:prstGeom>
          <a:solidFill>
            <a:schemeClr val="bg1"/>
          </a:solidFill>
          <a:ln w="3175">
            <a:solidFill>
              <a:schemeClr val="bg1">
                <a:lumMod val="85000"/>
              </a:schemeClr>
            </a:solidFill>
          </a:ln>
          <a:effectLst/>
        </p:spPr>
        <p:txBody>
          <a:bodyPr vert="horz" lIns="0" tIns="0" rIns="0" bIns="0" rtlCol="0" anchor="ctr"/>
          <a:lstStyle>
            <a:lvl1pPr algn="ctr">
              <a:defRPr sz="1200">
                <a:solidFill>
                  <a:schemeClr val="tx1">
                    <a:lumMod val="75000"/>
                    <a:lumOff val="25000"/>
                  </a:schemeClr>
                </a:solidFill>
              </a:defRPr>
            </a:lvl1pPr>
          </a:lstStyle>
          <a:p>
            <a:pPr rtl="0"/>
            <a:fld id="{19B51A1E-902D-48AF-9020-955120F399B6}" type="slidenum">
              <a:rPr lang="ru-RU" noProof="0" smtClean="0"/>
              <a:pPr/>
              <a:t>‹#›</a:t>
            </a:fld>
            <a:endParaRPr lang="ru-RU" noProof="0" dirty="0"/>
          </a:p>
        </p:txBody>
      </p:sp>
      <p:sp>
        <p:nvSpPr>
          <p:cNvPr id="5" name="Нижний колонтитул 4">
            <a:extLst>
              <a:ext uri="{FF2B5EF4-FFF2-40B4-BE49-F238E27FC236}">
                <a16:creationId xmlns:a16="http://schemas.microsoft.com/office/drawing/2014/main" id="{58879C91-B77F-4273-9A27-A3535FB889DB}"/>
              </a:ext>
            </a:extLst>
          </p:cNvPr>
          <p:cNvSpPr>
            <a:spLocks noGrp="1"/>
          </p:cNvSpPr>
          <p:nvPr>
            <p:ph type="ftr" sz="quarter" idx="3"/>
          </p:nvPr>
        </p:nvSpPr>
        <p:spPr>
          <a:xfrm>
            <a:off x="144000" y="6322399"/>
            <a:ext cx="4114800"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r>
              <a:rPr lang="ru-RU" noProof="0" dirty="0"/>
              <a:t>Добавить нижний колонтитул</a:t>
            </a:r>
          </a:p>
        </p:txBody>
      </p:sp>
      <p:sp>
        <p:nvSpPr>
          <p:cNvPr id="21" name="Надпись 20">
            <a:extLst>
              <a:ext uri="{FF2B5EF4-FFF2-40B4-BE49-F238E27FC236}">
                <a16:creationId xmlns:a16="http://schemas.microsoft.com/office/drawing/2014/main" id="{B3839907-C37E-4F37-B9BB-92B4A49360E6}"/>
              </a:ext>
            </a:extLst>
          </p:cNvPr>
          <p:cNvSpPr txBox="1"/>
          <p:nvPr userDrawn="1"/>
        </p:nvSpPr>
        <p:spPr>
          <a:xfrm>
            <a:off x="10194026" y="6258973"/>
            <a:ext cx="1577974" cy="427535"/>
          </a:xfrm>
          <a:prstGeom prst="rect">
            <a:avLst/>
          </a:prstGeom>
          <a:noFill/>
        </p:spPr>
        <p:txBody>
          <a:bodyPr wrap="square" lIns="0" tIns="144000" rIns="0" bIns="0" rtlCol="0">
            <a:spAutoFit/>
          </a:bodyPr>
          <a:lstStyle/>
          <a:p>
            <a:pPr algn="ctr" rtl="0">
              <a:lnSpc>
                <a:spcPts val="1100"/>
              </a:lnSpc>
            </a:pPr>
            <a:r>
              <a:rPr lang="ru-RU" sz="2000" b="1" spc="0" noProof="0" dirty="0" err="1">
                <a:solidFill>
                  <a:schemeClr val="tx1">
                    <a:lumMod val="75000"/>
                    <a:lumOff val="25000"/>
                  </a:schemeClr>
                </a:solidFill>
                <a:latin typeface="+mj-lt"/>
                <a:cs typeface="Times New Roman" panose="02020603050405020304" pitchFamily="18" charset="0"/>
              </a:rPr>
              <a:t>Contoso</a:t>
            </a:r>
            <a:br>
              <a:rPr lang="ru-RU" sz="2000" b="1" spc="0" baseline="0" noProof="0" dirty="0">
                <a:solidFill>
                  <a:schemeClr val="tx1">
                    <a:lumMod val="75000"/>
                    <a:lumOff val="25000"/>
                  </a:schemeClr>
                </a:solidFill>
                <a:latin typeface="Times New Roman" panose="02020603050405020304" pitchFamily="18" charset="0"/>
                <a:cs typeface="Times New Roman" panose="02020603050405020304" pitchFamily="18" charset="0"/>
              </a:rPr>
            </a:br>
            <a:r>
              <a:rPr lang="ru-RU" sz="1100" b="0" i="1" spc="600" noProof="0" dirty="0" err="1">
                <a:solidFill>
                  <a:schemeClr val="tx1">
                    <a:lumMod val="75000"/>
                    <a:lumOff val="25000"/>
                  </a:schemeClr>
                </a:solidFill>
                <a:latin typeface="Times New Roman" panose="02020603050405020304" pitchFamily="18" charset="0"/>
                <a:cs typeface="Times New Roman" panose="02020603050405020304" pitchFamily="18" charset="0"/>
              </a:rPr>
              <a:t>Suites</a:t>
            </a:r>
            <a:endParaRPr lang="ru-RU" sz="1100" b="0" i="1" spc="600" noProof="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9768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Lst>
  <p:hf hdr="0" ftr="0" dt="0"/>
  <p:txStyles>
    <p:titleStyle>
      <a:lvl1pPr algn="l" defTabSz="914400" rtl="0" eaLnBrk="1" latinLnBrk="0" hangingPunct="1">
        <a:lnSpc>
          <a:spcPct val="90000"/>
        </a:lnSpc>
        <a:spcBef>
          <a:spcPct val="0"/>
        </a:spcBef>
        <a:buNone/>
        <a:defRPr sz="3200" kern="1200">
          <a:solidFill>
            <a:schemeClr val="tx1"/>
          </a:solidFill>
          <a:latin typeface="Rockwell" panose="02060603020205020403" pitchFamily="18" charset="0"/>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8.sv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8.sv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sv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Прямоугольник 10" descr="Декоративный элемент">
            <a:extLst>
              <a:ext uri="{FF2B5EF4-FFF2-40B4-BE49-F238E27FC236}">
                <a16:creationId xmlns:a16="http://schemas.microsoft.com/office/drawing/2014/main" id="{1C9E9A52-DC4D-4073-B101-9B4108DAAD42}"/>
              </a:ext>
              <a:ext uri="{C183D7F6-B498-43B3-948B-1728B52AA6E4}">
                <adec:decorative xmlns:adec="http://schemas.microsoft.com/office/drawing/2017/decorative" val="1"/>
              </a:ext>
            </a:extLst>
          </p:cNvPr>
          <p:cNvSpPr/>
          <p:nvPr/>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ru-RU" sz="100"/>
          </a:p>
        </p:txBody>
      </p:sp>
      <p:sp>
        <p:nvSpPr>
          <p:cNvPr id="13" name="Прямоугольник 12" descr="Декоративный элемент">
            <a:extLst>
              <a:ext uri="{FF2B5EF4-FFF2-40B4-BE49-F238E27FC236}">
                <a16:creationId xmlns:a16="http://schemas.microsoft.com/office/drawing/2014/main" id="{902B5859-9D6F-46C0-ABF0-023C6B74126D}"/>
              </a:ext>
              <a:ext uri="{C183D7F6-B498-43B3-948B-1728B52AA6E4}">
                <adec:decorative xmlns:adec="http://schemas.microsoft.com/office/drawing/2017/decorative" val="1"/>
              </a:ext>
            </a:extLst>
          </p:cNvPr>
          <p:cNvSpPr/>
          <p:nvPr/>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ru-RU"/>
          </a:p>
        </p:txBody>
      </p:sp>
      <p:sp>
        <p:nvSpPr>
          <p:cNvPr id="15" name="Прямоугольник 14" descr="Декоративный элемент">
            <a:extLst>
              <a:ext uri="{FF2B5EF4-FFF2-40B4-BE49-F238E27FC236}">
                <a16:creationId xmlns:a16="http://schemas.microsoft.com/office/drawing/2014/main" id="{6B9AC2C2-8572-458B-92E0-FCFC56DAF52B}"/>
              </a:ext>
              <a:ext uri="{C183D7F6-B498-43B3-948B-1728B52AA6E4}">
                <adec:decorative xmlns:adec="http://schemas.microsoft.com/office/drawing/2017/decorative" val="1"/>
              </a:ext>
            </a:extLst>
          </p:cNvPr>
          <p:cNvSpPr/>
          <p:nvPr/>
        </p:nvSpPr>
        <p:spPr>
          <a:xfrm>
            <a:off x="0" y="761998"/>
            <a:ext cx="3200400" cy="5334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id="{D121E24A-B45F-4E84-817F-A0D105887FBE}"/>
              </a:ext>
            </a:extLst>
          </p:cNvPr>
          <p:cNvSpPr>
            <a:spLocks noGrp="1"/>
          </p:cNvSpPr>
          <p:nvPr>
            <p:ph type="ctrTitle"/>
          </p:nvPr>
        </p:nvSpPr>
        <p:spPr/>
        <p:txBody>
          <a:bodyPr rtlCol="0"/>
          <a:lstStyle/>
          <a:p>
            <a:pPr rtl="0"/>
            <a:r>
              <a:rPr lang="ru-RU" dirty="0"/>
              <a:t>Практика по теме 5</a:t>
            </a:r>
          </a:p>
        </p:txBody>
      </p:sp>
      <p:pic>
        <p:nvPicPr>
          <p:cNvPr id="5" name="Графический объект 4" descr="Группа">
            <a:extLst>
              <a:ext uri="{FF2B5EF4-FFF2-40B4-BE49-F238E27FC236}">
                <a16:creationId xmlns:a16="http://schemas.microsoft.com/office/drawing/2014/main" id="{AEE3CC4A-1C1A-47EE-A13F-126EC5A997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black">
          <a:xfrm>
            <a:off x="808200" y="2636998"/>
            <a:ext cx="1584000" cy="1584000"/>
          </a:xfrm>
          <a:prstGeom prst="rect">
            <a:avLst/>
          </a:prstGeom>
        </p:spPr>
      </p:pic>
      <p:sp>
        <p:nvSpPr>
          <p:cNvPr id="4" name="Подзаголовок 3"/>
          <p:cNvSpPr>
            <a:spLocks noGrp="1"/>
          </p:cNvSpPr>
          <p:nvPr>
            <p:ph type="subTitle" idx="1"/>
          </p:nvPr>
        </p:nvSpPr>
        <p:spPr/>
        <p:txBody>
          <a:bodyPr>
            <a:normAutofit/>
          </a:bodyPr>
          <a:lstStyle/>
          <a:p>
            <a:r>
              <a:rPr lang="ru-RU" sz="4000" dirty="0"/>
              <a:t>Общее понятие о лидерстве</a:t>
            </a:r>
          </a:p>
        </p:txBody>
      </p:sp>
    </p:spTree>
    <p:extLst>
      <p:ext uri="{BB962C8B-B14F-4D97-AF65-F5344CB8AC3E}">
        <p14:creationId xmlns:p14="http://schemas.microsoft.com/office/powerpoint/2010/main" val="335499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Объект 12">
            <a:extLst>
              <a:ext uri="{FF2B5EF4-FFF2-40B4-BE49-F238E27FC236}">
                <a16:creationId xmlns:a16="http://schemas.microsoft.com/office/drawing/2014/main" id="{B3B7D2F0-D16B-4916-87C1-9B29D9E765CF}"/>
              </a:ext>
            </a:extLst>
          </p:cNvPr>
          <p:cNvSpPr>
            <a:spLocks noGrp="1"/>
          </p:cNvSpPr>
          <p:nvPr>
            <p:ph sz="half" idx="15"/>
          </p:nvPr>
        </p:nvSpPr>
        <p:spPr>
          <a:xfrm>
            <a:off x="238759" y="879567"/>
            <a:ext cx="5456647" cy="5807958"/>
          </a:xfrm>
        </p:spPr>
        <p:txBody>
          <a:bodyPr rtlCol="0"/>
          <a:lstStyle/>
          <a:p>
            <a:pPr marL="0" indent="0">
              <a:spcBef>
                <a:spcPts val="600"/>
              </a:spcBef>
              <a:buNone/>
            </a:pPr>
            <a:r>
              <a:rPr lang="ru-RU" sz="1700" b="1" dirty="0">
                <a:solidFill>
                  <a:schemeClr val="tx1"/>
                </a:solidFill>
              </a:rPr>
              <a:t>1. Часто ли вы бываете в центре внимания окружающих? </a:t>
            </a:r>
          </a:p>
          <a:p>
            <a:pPr marL="0" indent="0">
              <a:spcBef>
                <a:spcPts val="600"/>
              </a:spcBef>
              <a:buNone/>
            </a:pPr>
            <a:r>
              <a:rPr lang="ru-RU" sz="1700" b="1" dirty="0">
                <a:solidFill>
                  <a:schemeClr val="tx1"/>
                </a:solidFill>
              </a:rPr>
              <a:t>   1. да; </a:t>
            </a:r>
          </a:p>
          <a:p>
            <a:pPr marL="0" indent="0">
              <a:spcBef>
                <a:spcPts val="600"/>
              </a:spcBef>
              <a:buNone/>
            </a:pPr>
            <a:r>
              <a:rPr lang="ru-RU" sz="1700" b="1" dirty="0">
                <a:solidFill>
                  <a:schemeClr val="tx1"/>
                </a:solidFill>
              </a:rPr>
              <a:t>   2. нет. </a:t>
            </a:r>
          </a:p>
          <a:p>
            <a:pPr marL="0" indent="0">
              <a:spcBef>
                <a:spcPts val="600"/>
              </a:spcBef>
              <a:buNone/>
            </a:pPr>
            <a:r>
              <a:rPr lang="ru-RU" sz="1700" b="1" dirty="0">
                <a:solidFill>
                  <a:schemeClr val="tx1"/>
                </a:solidFill>
              </a:rPr>
              <a:t>2. Считаете ли вы, что многие из окружающих вас людей занимают более высокое положение по службе, чем вы? </a:t>
            </a:r>
          </a:p>
          <a:p>
            <a:pPr marL="0" indent="0">
              <a:spcBef>
                <a:spcPts val="600"/>
              </a:spcBef>
              <a:buNone/>
            </a:pPr>
            <a:r>
              <a:rPr lang="ru-RU" sz="1700" b="1" dirty="0">
                <a:solidFill>
                  <a:schemeClr val="tx1"/>
                </a:solidFill>
              </a:rPr>
              <a:t>   1. да; </a:t>
            </a:r>
          </a:p>
          <a:p>
            <a:pPr marL="0" indent="0">
              <a:spcBef>
                <a:spcPts val="600"/>
              </a:spcBef>
              <a:buNone/>
            </a:pPr>
            <a:r>
              <a:rPr lang="ru-RU" sz="1700" b="1" dirty="0">
                <a:solidFill>
                  <a:schemeClr val="tx1"/>
                </a:solidFill>
              </a:rPr>
              <a:t>   2. нет. </a:t>
            </a:r>
          </a:p>
          <a:p>
            <a:pPr marL="0" indent="0">
              <a:spcBef>
                <a:spcPts val="600"/>
              </a:spcBef>
              <a:buNone/>
            </a:pPr>
            <a:r>
              <a:rPr lang="ru-RU" sz="1700" b="1" dirty="0">
                <a:solidFill>
                  <a:schemeClr val="tx1"/>
                </a:solidFill>
              </a:rPr>
              <a:t>3. Находясь на собрании людей, равных вам по служебному положению, испытываете ли вы желание не высказывать своего мнения, даже когда это необходимо? </a:t>
            </a:r>
          </a:p>
          <a:p>
            <a:pPr marL="0" indent="0">
              <a:spcBef>
                <a:spcPts val="600"/>
              </a:spcBef>
              <a:buNone/>
            </a:pPr>
            <a:r>
              <a:rPr lang="ru-RU" sz="1700" b="1" dirty="0">
                <a:solidFill>
                  <a:schemeClr val="tx1"/>
                </a:solidFill>
              </a:rPr>
              <a:t>   1. да; </a:t>
            </a:r>
          </a:p>
          <a:p>
            <a:pPr marL="0" indent="0">
              <a:spcBef>
                <a:spcPts val="600"/>
              </a:spcBef>
              <a:buNone/>
            </a:pPr>
            <a:r>
              <a:rPr lang="ru-RU" sz="1700" b="1" dirty="0">
                <a:solidFill>
                  <a:schemeClr val="tx1"/>
                </a:solidFill>
              </a:rPr>
              <a:t>   2. нет. </a:t>
            </a:r>
          </a:p>
          <a:p>
            <a:pPr marL="0" indent="0">
              <a:spcBef>
                <a:spcPts val="600"/>
              </a:spcBef>
              <a:buNone/>
            </a:pPr>
            <a:r>
              <a:rPr lang="ru-RU" sz="1700" b="1" dirty="0">
                <a:solidFill>
                  <a:schemeClr val="tx1"/>
                </a:solidFill>
              </a:rPr>
              <a:t>4. Когда вы были ребенком, нравилось ли вам быть лидером среди сверстников? </a:t>
            </a:r>
          </a:p>
          <a:p>
            <a:pPr marL="0" indent="0">
              <a:spcBef>
                <a:spcPts val="600"/>
              </a:spcBef>
              <a:buNone/>
            </a:pPr>
            <a:r>
              <a:rPr lang="ru-RU" sz="1700" b="1" dirty="0">
                <a:solidFill>
                  <a:schemeClr val="tx1"/>
                </a:solidFill>
              </a:rPr>
              <a:t>   1. да; </a:t>
            </a:r>
          </a:p>
          <a:p>
            <a:pPr marL="0" indent="0">
              <a:spcBef>
                <a:spcPts val="600"/>
              </a:spcBef>
              <a:buNone/>
            </a:pPr>
            <a:r>
              <a:rPr lang="ru-RU" sz="1700" b="1" dirty="0">
                <a:solidFill>
                  <a:schemeClr val="tx1"/>
                </a:solidFill>
              </a:rPr>
              <a:t>   2. нет. </a:t>
            </a:r>
          </a:p>
          <a:p>
            <a:pPr marL="0" indent="0">
              <a:spcBef>
                <a:spcPts val="600"/>
              </a:spcBef>
              <a:buNone/>
            </a:pPr>
            <a:r>
              <a:rPr lang="ru-RU" sz="1700" b="1" dirty="0">
                <a:solidFill>
                  <a:schemeClr val="tx1"/>
                </a:solidFill>
              </a:rPr>
              <a:t>5. Испытываете ли вы удовольствие, когда вам удается убедить кого-то в чем-либо? </a:t>
            </a:r>
          </a:p>
          <a:p>
            <a:pPr marL="0" indent="0">
              <a:spcBef>
                <a:spcPts val="600"/>
              </a:spcBef>
              <a:buNone/>
            </a:pPr>
            <a:r>
              <a:rPr lang="ru-RU" sz="1700" b="1" dirty="0">
                <a:solidFill>
                  <a:schemeClr val="tx1"/>
                </a:solidFill>
              </a:rPr>
              <a:t>   1. да; </a:t>
            </a:r>
          </a:p>
          <a:p>
            <a:pPr marL="0" indent="0">
              <a:spcBef>
                <a:spcPts val="600"/>
              </a:spcBef>
              <a:buNone/>
            </a:pPr>
            <a:r>
              <a:rPr lang="ru-RU" sz="1700" b="1" dirty="0">
                <a:solidFill>
                  <a:schemeClr val="tx1"/>
                </a:solidFill>
              </a:rPr>
              <a:t>   2. нет. </a:t>
            </a:r>
          </a:p>
        </p:txBody>
      </p:sp>
      <p:sp>
        <p:nvSpPr>
          <p:cNvPr id="2" name="Заголовок 1">
            <a:extLst>
              <a:ext uri="{FF2B5EF4-FFF2-40B4-BE49-F238E27FC236}">
                <a16:creationId xmlns:a16="http://schemas.microsoft.com/office/drawing/2014/main" id="{3560F281-4FF6-4617-A809-AC9C15ECF18A}"/>
              </a:ext>
            </a:extLst>
          </p:cNvPr>
          <p:cNvSpPr>
            <a:spLocks noGrp="1"/>
          </p:cNvSpPr>
          <p:nvPr>
            <p:ph type="ctrTitle"/>
          </p:nvPr>
        </p:nvSpPr>
        <p:spPr>
          <a:xfrm>
            <a:off x="238759" y="217713"/>
            <a:ext cx="11665857" cy="661853"/>
          </a:xfrm>
        </p:spPr>
        <p:txBody>
          <a:bodyPr rtlCol="0"/>
          <a:lstStyle/>
          <a:p>
            <a:pPr algn="ctr"/>
            <a:r>
              <a:rPr lang="ru-RU" sz="2400" b="1" dirty="0"/>
              <a:t>Диагностика лидерских способностей (</a:t>
            </a:r>
            <a:r>
              <a:rPr lang="ru-RU" sz="2400" b="1" dirty="0" err="1"/>
              <a:t>Е.Жариков</a:t>
            </a:r>
            <a:r>
              <a:rPr lang="ru-RU" sz="2400" b="1" dirty="0"/>
              <a:t>, </a:t>
            </a:r>
            <a:r>
              <a:rPr lang="ru-RU" sz="2400" b="1" dirty="0" err="1"/>
              <a:t>Е.Крушельницкий</a:t>
            </a:r>
            <a:r>
              <a:rPr lang="ru-RU" sz="2400" b="1" dirty="0"/>
              <a:t>)</a:t>
            </a:r>
          </a:p>
        </p:txBody>
      </p:sp>
      <p:sp>
        <p:nvSpPr>
          <p:cNvPr id="6" name="Номер слайда 5">
            <a:extLst>
              <a:ext uri="{FF2B5EF4-FFF2-40B4-BE49-F238E27FC236}">
                <a16:creationId xmlns:a16="http://schemas.microsoft.com/office/drawing/2014/main" id="{1C554D9F-1895-486E-BFBA-905BB2D29E08}"/>
              </a:ext>
            </a:extLst>
          </p:cNvPr>
          <p:cNvSpPr>
            <a:spLocks noGrp="1"/>
          </p:cNvSpPr>
          <p:nvPr>
            <p:ph type="sldNum" sz="quarter" idx="14"/>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ru-RU" sz="1200" b="0" i="0" u="none" strike="noStrike" kern="1200" cap="none" spc="0" normalizeH="0" baseline="0" noProof="0" smtClean="0">
                <a:ln>
                  <a:noFill/>
                </a:ln>
                <a:solidFill>
                  <a:prstClr val="black">
                    <a:lumMod val="75000"/>
                    <a:lumOff val="25000"/>
                  </a:prstClr>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p:txBody>
      </p:sp>
      <p:sp>
        <p:nvSpPr>
          <p:cNvPr id="7" name="Объект 12">
            <a:extLst>
              <a:ext uri="{FF2B5EF4-FFF2-40B4-BE49-F238E27FC236}">
                <a16:creationId xmlns:a16="http://schemas.microsoft.com/office/drawing/2014/main" id="{B3B7D2F0-D16B-4916-87C1-9B29D9E765CF}"/>
              </a:ext>
            </a:extLst>
          </p:cNvPr>
          <p:cNvSpPr txBox="1">
            <a:spLocks/>
          </p:cNvSpPr>
          <p:nvPr/>
        </p:nvSpPr>
        <p:spPr>
          <a:xfrm>
            <a:off x="6071687" y="879566"/>
            <a:ext cx="5902599" cy="5807958"/>
          </a:xfrm>
          <a:prstGeom prst="rect">
            <a:avLst/>
          </a:prstGeom>
        </p:spPr>
        <p:txBody>
          <a:bodyPr vert="horz" lIns="0" tIns="0" rIns="0" bIns="0" rtlCol="0" anchor="b">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6. Случается ли, что вас называют нерешительным человеком?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да;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нет.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7. Согласны ли вы с утверждением: «Все самое полезное в мире есть результат деятельности небольшого числа выдающихся людей»?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да;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нет.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8. Испытываете ли вы настоятельную необходимость в советчике, который мог бы направить вашу профессиональную активность?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да;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нет.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9. Теряли ли вы иногда хладнокровие в разговоре с людьми?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да;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нет.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10. Доставляет ли вам удовольствие видеть, что окружающие побаиваются вас?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да;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нет. </a:t>
            </a:r>
          </a:p>
        </p:txBody>
      </p:sp>
    </p:spTree>
    <p:extLst>
      <p:ext uri="{BB962C8B-B14F-4D97-AF65-F5344CB8AC3E}">
        <p14:creationId xmlns:p14="http://schemas.microsoft.com/office/powerpoint/2010/main" val="173804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Объект 12">
            <a:extLst>
              <a:ext uri="{FF2B5EF4-FFF2-40B4-BE49-F238E27FC236}">
                <a16:creationId xmlns:a16="http://schemas.microsoft.com/office/drawing/2014/main" id="{B3B7D2F0-D16B-4916-87C1-9B29D9E765CF}"/>
              </a:ext>
            </a:extLst>
          </p:cNvPr>
          <p:cNvSpPr>
            <a:spLocks noGrp="1"/>
          </p:cNvSpPr>
          <p:nvPr>
            <p:ph sz="half" idx="15"/>
          </p:nvPr>
        </p:nvSpPr>
        <p:spPr>
          <a:xfrm>
            <a:off x="238759" y="226423"/>
            <a:ext cx="5456647" cy="6461102"/>
          </a:xfrm>
        </p:spPr>
        <p:txBody>
          <a:bodyPr rtlCol="0" anchor="t"/>
          <a:lstStyle/>
          <a:p>
            <a:pPr marL="0" indent="0">
              <a:spcBef>
                <a:spcPts val="600"/>
              </a:spcBef>
              <a:buNone/>
            </a:pPr>
            <a:r>
              <a:rPr lang="ru-RU" sz="1700" b="1" dirty="0">
                <a:solidFill>
                  <a:schemeClr val="tx1"/>
                </a:solidFill>
              </a:rPr>
              <a:t>11. Стараетесь ли вы занимать за столом (на собрании, в компании и т. п.) такое место, которое позволяло бы вам быть в центре внимания и контролировать ситуацию? </a:t>
            </a:r>
          </a:p>
          <a:p>
            <a:pPr marL="0" indent="0">
              <a:spcBef>
                <a:spcPts val="600"/>
              </a:spcBef>
              <a:buNone/>
            </a:pPr>
            <a:r>
              <a:rPr lang="ru-RU" sz="1700" b="1" dirty="0">
                <a:solidFill>
                  <a:schemeClr val="tx1"/>
                </a:solidFill>
              </a:rPr>
              <a:t>   1. да; </a:t>
            </a:r>
          </a:p>
          <a:p>
            <a:pPr marL="0" indent="0">
              <a:spcBef>
                <a:spcPts val="600"/>
              </a:spcBef>
              <a:buNone/>
            </a:pPr>
            <a:r>
              <a:rPr lang="ru-RU" sz="1700" b="1" dirty="0">
                <a:solidFill>
                  <a:schemeClr val="tx1"/>
                </a:solidFill>
              </a:rPr>
              <a:t>   2. нет. </a:t>
            </a:r>
          </a:p>
          <a:p>
            <a:pPr marL="0" indent="0">
              <a:spcBef>
                <a:spcPts val="600"/>
              </a:spcBef>
              <a:buNone/>
            </a:pPr>
            <a:r>
              <a:rPr lang="ru-RU" sz="1700" b="1" dirty="0">
                <a:solidFill>
                  <a:schemeClr val="tx1"/>
                </a:solidFill>
              </a:rPr>
              <a:t>12. Считаете ли вы, что производите на людей внушительное (импозантное) впечатление? </a:t>
            </a:r>
          </a:p>
          <a:p>
            <a:pPr marL="0" indent="0">
              <a:spcBef>
                <a:spcPts val="600"/>
              </a:spcBef>
              <a:buNone/>
            </a:pPr>
            <a:r>
              <a:rPr lang="ru-RU" sz="1700" b="1" dirty="0">
                <a:solidFill>
                  <a:schemeClr val="tx1"/>
                </a:solidFill>
              </a:rPr>
              <a:t>   1. да; </a:t>
            </a:r>
          </a:p>
          <a:p>
            <a:pPr marL="0" indent="0">
              <a:spcBef>
                <a:spcPts val="600"/>
              </a:spcBef>
              <a:buNone/>
            </a:pPr>
            <a:r>
              <a:rPr lang="ru-RU" sz="1700" b="1" dirty="0">
                <a:solidFill>
                  <a:schemeClr val="tx1"/>
                </a:solidFill>
              </a:rPr>
              <a:t>   2. нет. </a:t>
            </a:r>
          </a:p>
          <a:p>
            <a:pPr marL="0" indent="0">
              <a:spcBef>
                <a:spcPts val="600"/>
              </a:spcBef>
              <a:buNone/>
            </a:pPr>
            <a:r>
              <a:rPr lang="ru-RU" sz="1700" b="1" dirty="0">
                <a:solidFill>
                  <a:schemeClr val="tx1"/>
                </a:solidFill>
              </a:rPr>
              <a:t>13. Считаете ли вы себя мечтателем? </a:t>
            </a:r>
          </a:p>
          <a:p>
            <a:pPr marL="0" indent="0">
              <a:spcBef>
                <a:spcPts val="600"/>
              </a:spcBef>
              <a:buNone/>
            </a:pPr>
            <a:r>
              <a:rPr lang="ru-RU" sz="1700" b="1" dirty="0">
                <a:solidFill>
                  <a:schemeClr val="tx1"/>
                </a:solidFill>
              </a:rPr>
              <a:t>   1. да; </a:t>
            </a:r>
          </a:p>
          <a:p>
            <a:pPr marL="0" indent="0">
              <a:spcBef>
                <a:spcPts val="600"/>
              </a:spcBef>
              <a:buNone/>
            </a:pPr>
            <a:r>
              <a:rPr lang="ru-RU" sz="1700" b="1" dirty="0">
                <a:solidFill>
                  <a:schemeClr val="tx1"/>
                </a:solidFill>
              </a:rPr>
              <a:t>   2. нет. </a:t>
            </a:r>
          </a:p>
          <a:p>
            <a:pPr marL="0" indent="0">
              <a:spcBef>
                <a:spcPts val="600"/>
              </a:spcBef>
              <a:buNone/>
            </a:pPr>
            <a:r>
              <a:rPr lang="ru-RU" sz="1700" b="1" dirty="0">
                <a:solidFill>
                  <a:schemeClr val="tx1"/>
                </a:solidFill>
              </a:rPr>
              <a:t>14. Теряетесь ли вы, если люди, окружающие вас, выражают несогласие с вами? </a:t>
            </a:r>
          </a:p>
          <a:p>
            <a:pPr marL="0" indent="0">
              <a:spcBef>
                <a:spcPts val="600"/>
              </a:spcBef>
              <a:buNone/>
            </a:pPr>
            <a:r>
              <a:rPr lang="ru-RU" sz="1700" b="1" dirty="0">
                <a:solidFill>
                  <a:schemeClr val="tx1"/>
                </a:solidFill>
              </a:rPr>
              <a:t>   1. да; </a:t>
            </a:r>
          </a:p>
          <a:p>
            <a:pPr marL="0" indent="0">
              <a:spcBef>
                <a:spcPts val="600"/>
              </a:spcBef>
              <a:buNone/>
            </a:pPr>
            <a:r>
              <a:rPr lang="ru-RU" sz="1700" b="1" dirty="0">
                <a:solidFill>
                  <a:schemeClr val="tx1"/>
                </a:solidFill>
              </a:rPr>
              <a:t>   2. нет. </a:t>
            </a:r>
          </a:p>
          <a:p>
            <a:pPr marL="0" indent="0">
              <a:spcBef>
                <a:spcPts val="600"/>
              </a:spcBef>
              <a:buNone/>
            </a:pPr>
            <a:r>
              <a:rPr lang="ru-RU" sz="1700" b="1" dirty="0">
                <a:solidFill>
                  <a:schemeClr val="tx1"/>
                </a:solidFill>
              </a:rPr>
              <a:t>15. Случалось ли вам по личной инициативе заниматься организацией трудовых, спортивных и других команд и коллективов? </a:t>
            </a:r>
          </a:p>
          <a:p>
            <a:pPr marL="0" indent="0">
              <a:spcBef>
                <a:spcPts val="600"/>
              </a:spcBef>
              <a:buNone/>
            </a:pPr>
            <a:r>
              <a:rPr lang="ru-RU" sz="1700" b="1" dirty="0">
                <a:solidFill>
                  <a:schemeClr val="tx1"/>
                </a:solidFill>
              </a:rPr>
              <a:t>   1. да; </a:t>
            </a:r>
          </a:p>
          <a:p>
            <a:pPr marL="0" indent="0">
              <a:spcBef>
                <a:spcPts val="600"/>
              </a:spcBef>
              <a:buNone/>
            </a:pPr>
            <a:r>
              <a:rPr lang="ru-RU" sz="1700" b="1" dirty="0">
                <a:solidFill>
                  <a:schemeClr val="tx1"/>
                </a:solidFill>
              </a:rPr>
              <a:t>   2. нет. </a:t>
            </a:r>
          </a:p>
        </p:txBody>
      </p:sp>
      <p:sp>
        <p:nvSpPr>
          <p:cNvPr id="6" name="Номер слайда 5">
            <a:extLst>
              <a:ext uri="{FF2B5EF4-FFF2-40B4-BE49-F238E27FC236}">
                <a16:creationId xmlns:a16="http://schemas.microsoft.com/office/drawing/2014/main" id="{1C554D9F-1895-486E-BFBA-905BB2D29E08}"/>
              </a:ext>
            </a:extLst>
          </p:cNvPr>
          <p:cNvSpPr>
            <a:spLocks noGrp="1"/>
          </p:cNvSpPr>
          <p:nvPr>
            <p:ph type="sldNum" sz="quarter" idx="14"/>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ru-RU" sz="1200" b="0" i="0" u="none" strike="noStrike" kern="1200" cap="none" spc="0" normalizeH="0" baseline="0" noProof="0" smtClean="0">
                <a:ln>
                  <a:noFill/>
                </a:ln>
                <a:solidFill>
                  <a:prstClr val="black">
                    <a:lumMod val="75000"/>
                    <a:lumOff val="25000"/>
                  </a:prstClr>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p:txBody>
      </p:sp>
      <p:sp>
        <p:nvSpPr>
          <p:cNvPr id="7" name="Объект 12">
            <a:extLst>
              <a:ext uri="{FF2B5EF4-FFF2-40B4-BE49-F238E27FC236}">
                <a16:creationId xmlns:a16="http://schemas.microsoft.com/office/drawing/2014/main" id="{B3B7D2F0-D16B-4916-87C1-9B29D9E765CF}"/>
              </a:ext>
            </a:extLst>
          </p:cNvPr>
          <p:cNvSpPr txBox="1">
            <a:spLocks/>
          </p:cNvSpPr>
          <p:nvPr/>
        </p:nvSpPr>
        <p:spPr>
          <a:xfrm>
            <a:off x="6071687" y="226423"/>
            <a:ext cx="5902599" cy="6461101"/>
          </a:xfrm>
          <a:prstGeom prst="rect">
            <a:avLst/>
          </a:prstGeom>
        </p:spPr>
        <p:txBody>
          <a:bodyPr vert="horz" lIns="0" tIns="0" rIns="0" bIns="0" rtlCol="0" anchor="t">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16. Если то, что вы наметили, не дало ожидаемых результатов, то вы: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будете рады, если ответственность за это дело возложат на кого-нибудь другого;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возьмете на себя ответственность и сами доведете дело до конца.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17. Какое из двух мнений вам ближе?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настоящий руководитель должен сам делать то дело, которым он руководит, и лично участвовать в нем;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настоящий руководитель должен только уметь руководить другими и не обязательно делать дело сам.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18. С кем вы предпочитаете работать?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с покорными людьми;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с независимыми и самостоятельными людьми.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19. Стараетесь ли вы избегать острых дискуссий?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да;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нет.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20. Когда вы были ребенком, часто ли вы сталкивались с властностью вашего отца?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да;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нет. </a:t>
            </a:r>
          </a:p>
        </p:txBody>
      </p:sp>
    </p:spTree>
    <p:extLst>
      <p:ext uri="{BB962C8B-B14F-4D97-AF65-F5344CB8AC3E}">
        <p14:creationId xmlns:p14="http://schemas.microsoft.com/office/powerpoint/2010/main" val="2293900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Объект 12">
            <a:extLst>
              <a:ext uri="{FF2B5EF4-FFF2-40B4-BE49-F238E27FC236}">
                <a16:creationId xmlns:a16="http://schemas.microsoft.com/office/drawing/2014/main" id="{B3B7D2F0-D16B-4916-87C1-9B29D9E765CF}"/>
              </a:ext>
            </a:extLst>
          </p:cNvPr>
          <p:cNvSpPr>
            <a:spLocks noGrp="1"/>
          </p:cNvSpPr>
          <p:nvPr>
            <p:ph sz="half" idx="15"/>
          </p:nvPr>
        </p:nvSpPr>
        <p:spPr>
          <a:xfrm>
            <a:off x="238759" y="226423"/>
            <a:ext cx="5456647" cy="6461102"/>
          </a:xfrm>
        </p:spPr>
        <p:txBody>
          <a:bodyPr rtlCol="0"/>
          <a:lstStyle/>
          <a:p>
            <a:pPr marL="0" indent="0">
              <a:spcBef>
                <a:spcPts val="600"/>
              </a:spcBef>
              <a:buNone/>
            </a:pPr>
            <a:r>
              <a:rPr lang="ru-RU" sz="1700" b="1" dirty="0">
                <a:solidFill>
                  <a:schemeClr val="tx1"/>
                </a:solidFill>
              </a:rPr>
              <a:t>21. Умеете ли вы в дискуссии на профессиональную тему привлечь на свою сторону тех, кто раньше был с вами не согласен? </a:t>
            </a:r>
          </a:p>
          <a:p>
            <a:pPr marL="0" indent="0">
              <a:spcBef>
                <a:spcPts val="600"/>
              </a:spcBef>
              <a:buNone/>
            </a:pPr>
            <a:r>
              <a:rPr lang="ru-RU" sz="1700" b="1" dirty="0">
                <a:solidFill>
                  <a:schemeClr val="tx1"/>
                </a:solidFill>
              </a:rPr>
              <a:t>   1. да; </a:t>
            </a:r>
          </a:p>
          <a:p>
            <a:pPr marL="0" indent="0">
              <a:spcBef>
                <a:spcPts val="600"/>
              </a:spcBef>
              <a:buNone/>
            </a:pPr>
            <a:r>
              <a:rPr lang="ru-RU" sz="1700" b="1" dirty="0">
                <a:solidFill>
                  <a:schemeClr val="tx1"/>
                </a:solidFill>
              </a:rPr>
              <a:t>   2. нет. </a:t>
            </a:r>
          </a:p>
          <a:p>
            <a:pPr marL="0" indent="0">
              <a:spcBef>
                <a:spcPts val="600"/>
              </a:spcBef>
              <a:buNone/>
            </a:pPr>
            <a:r>
              <a:rPr lang="ru-RU" sz="1700" b="1" dirty="0">
                <a:solidFill>
                  <a:schemeClr val="tx1"/>
                </a:solidFill>
              </a:rPr>
              <a:t>22. Представьте себе такую сцену: во время прогулки с друзьями по лесу вы потеряли дорогу. Приближается вечер и нужно принимать решение. Как вы поступите? </a:t>
            </a:r>
          </a:p>
          <a:p>
            <a:pPr marL="0" indent="0">
              <a:spcBef>
                <a:spcPts val="600"/>
              </a:spcBef>
              <a:buNone/>
            </a:pPr>
            <a:r>
              <a:rPr lang="ru-RU" sz="1700" b="1" dirty="0">
                <a:solidFill>
                  <a:schemeClr val="tx1"/>
                </a:solidFill>
              </a:rPr>
              <a:t>   1. предоставите принятие решения наиболее компетентному из вас; </a:t>
            </a:r>
          </a:p>
          <a:p>
            <a:pPr marL="0" indent="0">
              <a:spcBef>
                <a:spcPts val="600"/>
              </a:spcBef>
              <a:buNone/>
            </a:pPr>
            <a:r>
              <a:rPr lang="ru-RU" sz="1700" b="1" dirty="0">
                <a:solidFill>
                  <a:schemeClr val="tx1"/>
                </a:solidFill>
              </a:rPr>
              <a:t>   2. просто не будете ничего делать, рассчитывая на других. </a:t>
            </a:r>
          </a:p>
          <a:p>
            <a:pPr marL="0" indent="0">
              <a:spcBef>
                <a:spcPts val="600"/>
              </a:spcBef>
              <a:buNone/>
            </a:pPr>
            <a:r>
              <a:rPr lang="ru-RU" sz="1700" b="1" dirty="0">
                <a:solidFill>
                  <a:schemeClr val="tx1"/>
                </a:solidFill>
              </a:rPr>
              <a:t>23. Есть такая пословица: «Лучше быть первым в деревне, чем последним в городе». Справедлива ли она? </a:t>
            </a:r>
          </a:p>
          <a:p>
            <a:pPr marL="0" indent="0">
              <a:spcBef>
                <a:spcPts val="600"/>
              </a:spcBef>
              <a:buNone/>
            </a:pPr>
            <a:r>
              <a:rPr lang="ru-RU" sz="1700" b="1" dirty="0">
                <a:solidFill>
                  <a:schemeClr val="tx1"/>
                </a:solidFill>
              </a:rPr>
              <a:t>   1. да; </a:t>
            </a:r>
          </a:p>
          <a:p>
            <a:pPr marL="0" indent="0">
              <a:spcBef>
                <a:spcPts val="600"/>
              </a:spcBef>
              <a:buNone/>
            </a:pPr>
            <a:r>
              <a:rPr lang="ru-RU" sz="1700" b="1" dirty="0">
                <a:solidFill>
                  <a:schemeClr val="tx1"/>
                </a:solidFill>
              </a:rPr>
              <a:t>   2. нет. </a:t>
            </a:r>
          </a:p>
          <a:p>
            <a:pPr marL="0" indent="0">
              <a:spcBef>
                <a:spcPts val="600"/>
              </a:spcBef>
              <a:buNone/>
            </a:pPr>
            <a:r>
              <a:rPr lang="ru-RU" sz="1700" b="1" dirty="0">
                <a:solidFill>
                  <a:schemeClr val="tx1"/>
                </a:solidFill>
              </a:rPr>
              <a:t>24. Считаете ли вы себя человеком, оказывающим влияние на других? </a:t>
            </a:r>
          </a:p>
          <a:p>
            <a:pPr marL="0" indent="0">
              <a:spcBef>
                <a:spcPts val="600"/>
              </a:spcBef>
              <a:buNone/>
            </a:pPr>
            <a:r>
              <a:rPr lang="ru-RU" sz="1700" b="1" dirty="0">
                <a:solidFill>
                  <a:schemeClr val="tx1"/>
                </a:solidFill>
              </a:rPr>
              <a:t>   1. да; </a:t>
            </a:r>
          </a:p>
          <a:p>
            <a:pPr marL="0" indent="0">
              <a:spcBef>
                <a:spcPts val="600"/>
              </a:spcBef>
              <a:buNone/>
            </a:pPr>
            <a:r>
              <a:rPr lang="ru-RU" sz="1700" b="1" dirty="0">
                <a:solidFill>
                  <a:schemeClr val="tx1"/>
                </a:solidFill>
              </a:rPr>
              <a:t>   2. нет. </a:t>
            </a:r>
          </a:p>
          <a:p>
            <a:pPr marL="0" indent="0">
              <a:spcBef>
                <a:spcPts val="600"/>
              </a:spcBef>
              <a:buNone/>
            </a:pPr>
            <a:r>
              <a:rPr lang="ru-RU" sz="1700" b="1" dirty="0">
                <a:solidFill>
                  <a:schemeClr val="tx1"/>
                </a:solidFill>
              </a:rPr>
              <a:t>25. Может ли неудача в проявлении инициативы заставить вас больше никогда этого не делать? </a:t>
            </a:r>
          </a:p>
          <a:p>
            <a:pPr marL="0" indent="0">
              <a:spcBef>
                <a:spcPts val="600"/>
              </a:spcBef>
              <a:buNone/>
            </a:pPr>
            <a:r>
              <a:rPr lang="ru-RU" sz="1700" b="1" dirty="0">
                <a:solidFill>
                  <a:schemeClr val="tx1"/>
                </a:solidFill>
              </a:rPr>
              <a:t>   1. да; </a:t>
            </a:r>
          </a:p>
          <a:p>
            <a:pPr marL="0" indent="0">
              <a:spcBef>
                <a:spcPts val="600"/>
              </a:spcBef>
              <a:buNone/>
            </a:pPr>
            <a:r>
              <a:rPr lang="ru-RU" sz="1700" b="1" dirty="0">
                <a:solidFill>
                  <a:schemeClr val="tx1"/>
                </a:solidFill>
              </a:rPr>
              <a:t>   2. нет. </a:t>
            </a:r>
          </a:p>
        </p:txBody>
      </p:sp>
      <p:sp>
        <p:nvSpPr>
          <p:cNvPr id="6" name="Номер слайда 5">
            <a:extLst>
              <a:ext uri="{FF2B5EF4-FFF2-40B4-BE49-F238E27FC236}">
                <a16:creationId xmlns:a16="http://schemas.microsoft.com/office/drawing/2014/main" id="{1C554D9F-1895-486E-BFBA-905BB2D29E08}"/>
              </a:ext>
            </a:extLst>
          </p:cNvPr>
          <p:cNvSpPr>
            <a:spLocks noGrp="1"/>
          </p:cNvSpPr>
          <p:nvPr>
            <p:ph type="sldNum" sz="quarter" idx="14"/>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ru-RU" sz="1200" b="0" i="0" u="none" strike="noStrike" kern="1200" cap="none" spc="0" normalizeH="0" baseline="0" noProof="0" smtClean="0">
                <a:ln>
                  <a:noFill/>
                </a:ln>
                <a:solidFill>
                  <a:prstClr val="black">
                    <a:lumMod val="75000"/>
                    <a:lumOff val="25000"/>
                  </a:prstClr>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p:txBody>
      </p:sp>
      <p:sp>
        <p:nvSpPr>
          <p:cNvPr id="7" name="Объект 12">
            <a:extLst>
              <a:ext uri="{FF2B5EF4-FFF2-40B4-BE49-F238E27FC236}">
                <a16:creationId xmlns:a16="http://schemas.microsoft.com/office/drawing/2014/main" id="{B3B7D2F0-D16B-4916-87C1-9B29D9E765CF}"/>
              </a:ext>
            </a:extLst>
          </p:cNvPr>
          <p:cNvSpPr txBox="1">
            <a:spLocks/>
          </p:cNvSpPr>
          <p:nvPr/>
        </p:nvSpPr>
        <p:spPr>
          <a:xfrm>
            <a:off x="6071687" y="226423"/>
            <a:ext cx="5902599" cy="6461101"/>
          </a:xfrm>
          <a:prstGeom prst="rect">
            <a:avLst/>
          </a:prstGeom>
        </p:spPr>
        <p:txBody>
          <a:bodyPr vert="horz" lIns="0" tIns="0" rIns="0" bIns="0" rtlCol="0" anchor="t">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26. Кто, с вашей точки зрения, истинный лидер?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самый компетентный человек;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тот, у кого самый сильный характер.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27. Всегда ли вы стараетесь понять и по достоинству оценить людей?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да;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нет.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28. Уважаете ли вы дисциплину?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да;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нет.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29. Какой из следующих двух руководителей для вас предпочтительнее?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тот, который все решает сам;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тот, который всегда советуется и прислушивается к мнениям других.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30. Какой из следующих стилей руководства, по вашему мнению, наилучший для работы учреждения того типа, в котором вы работаете?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коллегиальный;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авторитарный. </a:t>
            </a:r>
          </a:p>
        </p:txBody>
      </p:sp>
    </p:spTree>
    <p:extLst>
      <p:ext uri="{BB962C8B-B14F-4D97-AF65-F5344CB8AC3E}">
        <p14:creationId xmlns:p14="http://schemas.microsoft.com/office/powerpoint/2010/main" val="4274809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Объект 12">
            <a:extLst>
              <a:ext uri="{FF2B5EF4-FFF2-40B4-BE49-F238E27FC236}">
                <a16:creationId xmlns:a16="http://schemas.microsoft.com/office/drawing/2014/main" id="{B3B7D2F0-D16B-4916-87C1-9B29D9E765CF}"/>
              </a:ext>
            </a:extLst>
          </p:cNvPr>
          <p:cNvSpPr>
            <a:spLocks noGrp="1"/>
          </p:cNvSpPr>
          <p:nvPr>
            <p:ph sz="half" idx="15"/>
          </p:nvPr>
        </p:nvSpPr>
        <p:spPr>
          <a:xfrm>
            <a:off x="238759" y="226423"/>
            <a:ext cx="5456647" cy="6461102"/>
          </a:xfrm>
        </p:spPr>
        <p:txBody>
          <a:bodyPr rtlCol="0"/>
          <a:lstStyle/>
          <a:p>
            <a:pPr marL="0" indent="0">
              <a:spcBef>
                <a:spcPts val="600"/>
              </a:spcBef>
              <a:buNone/>
            </a:pPr>
            <a:r>
              <a:rPr lang="ru-RU" sz="1700" b="1" dirty="0">
                <a:solidFill>
                  <a:schemeClr val="tx1"/>
                </a:solidFill>
              </a:rPr>
              <a:t>31. Часто ли у вас создается впечатление, что другие злоупотребляют вами? </a:t>
            </a:r>
          </a:p>
          <a:p>
            <a:pPr marL="0" indent="0">
              <a:spcBef>
                <a:spcPts val="600"/>
              </a:spcBef>
              <a:buNone/>
            </a:pPr>
            <a:r>
              <a:rPr lang="ru-RU" sz="1700" b="1" dirty="0">
                <a:solidFill>
                  <a:schemeClr val="tx1"/>
                </a:solidFill>
              </a:rPr>
              <a:t>   1. да; </a:t>
            </a:r>
          </a:p>
          <a:p>
            <a:pPr marL="0" indent="0">
              <a:spcBef>
                <a:spcPts val="600"/>
              </a:spcBef>
              <a:buNone/>
            </a:pPr>
            <a:r>
              <a:rPr lang="ru-RU" sz="1700" b="1" dirty="0">
                <a:solidFill>
                  <a:schemeClr val="tx1"/>
                </a:solidFill>
              </a:rPr>
              <a:t>   2. нет. </a:t>
            </a:r>
          </a:p>
          <a:p>
            <a:pPr marL="0" indent="0">
              <a:spcBef>
                <a:spcPts val="600"/>
              </a:spcBef>
              <a:buNone/>
            </a:pPr>
            <a:r>
              <a:rPr lang="ru-RU" sz="1700" b="1" dirty="0">
                <a:solidFill>
                  <a:schemeClr val="tx1"/>
                </a:solidFill>
              </a:rPr>
              <a:t>32. Какой из следующих портретов больше напоминает вас? </a:t>
            </a:r>
          </a:p>
          <a:p>
            <a:pPr marL="0" indent="0">
              <a:spcBef>
                <a:spcPts val="600"/>
              </a:spcBef>
              <a:buNone/>
            </a:pPr>
            <a:r>
              <a:rPr lang="ru-RU" sz="1700" b="1" dirty="0">
                <a:solidFill>
                  <a:schemeClr val="tx1"/>
                </a:solidFill>
              </a:rPr>
              <a:t>   1. человек с громким голосом, выразительными жестами, за словом в карман не полезет; </a:t>
            </a:r>
          </a:p>
          <a:p>
            <a:pPr marL="0" indent="0">
              <a:spcBef>
                <a:spcPts val="600"/>
              </a:spcBef>
              <a:buNone/>
            </a:pPr>
            <a:r>
              <a:rPr lang="ru-RU" sz="1700" b="1" dirty="0">
                <a:solidFill>
                  <a:schemeClr val="tx1"/>
                </a:solidFill>
              </a:rPr>
              <a:t>   2. человек со спокойным, тихим голосом, сдержанный, задумчивый. </a:t>
            </a:r>
          </a:p>
          <a:p>
            <a:pPr marL="0" indent="0">
              <a:spcBef>
                <a:spcPts val="600"/>
              </a:spcBef>
              <a:buNone/>
            </a:pPr>
            <a:r>
              <a:rPr lang="ru-RU" sz="1700" b="1" dirty="0">
                <a:solidFill>
                  <a:schemeClr val="tx1"/>
                </a:solidFill>
              </a:rPr>
              <a:t>33. Как вы поведете себя на собрании и совещании, если считаете свое мнение единственно правильным, но остальные с вами не согласны? </a:t>
            </a:r>
          </a:p>
          <a:p>
            <a:pPr marL="0" indent="0">
              <a:spcBef>
                <a:spcPts val="600"/>
              </a:spcBef>
              <a:buNone/>
            </a:pPr>
            <a:r>
              <a:rPr lang="ru-RU" sz="1700" b="1" dirty="0">
                <a:solidFill>
                  <a:schemeClr val="tx1"/>
                </a:solidFill>
              </a:rPr>
              <a:t>   1. промолчите; </a:t>
            </a:r>
          </a:p>
          <a:p>
            <a:pPr marL="0" indent="0">
              <a:spcBef>
                <a:spcPts val="600"/>
              </a:spcBef>
              <a:buNone/>
            </a:pPr>
            <a:r>
              <a:rPr lang="ru-RU" sz="1700" b="1" dirty="0">
                <a:solidFill>
                  <a:schemeClr val="tx1"/>
                </a:solidFill>
              </a:rPr>
              <a:t>   2. будете отстаивать свое мнение. </a:t>
            </a:r>
          </a:p>
          <a:p>
            <a:pPr marL="0" indent="0">
              <a:spcBef>
                <a:spcPts val="600"/>
              </a:spcBef>
              <a:buNone/>
            </a:pPr>
            <a:r>
              <a:rPr lang="ru-RU" sz="1700" b="1" dirty="0">
                <a:solidFill>
                  <a:schemeClr val="tx1"/>
                </a:solidFill>
              </a:rPr>
              <a:t>34. Подчиняете ли вы свои интересы и поведение других людей делу, которым занимаетесь? </a:t>
            </a:r>
          </a:p>
          <a:p>
            <a:pPr marL="0" indent="0">
              <a:spcBef>
                <a:spcPts val="600"/>
              </a:spcBef>
              <a:buNone/>
            </a:pPr>
            <a:r>
              <a:rPr lang="ru-RU" sz="1700" b="1" dirty="0">
                <a:solidFill>
                  <a:schemeClr val="tx1"/>
                </a:solidFill>
              </a:rPr>
              <a:t>   1. да; </a:t>
            </a:r>
          </a:p>
          <a:p>
            <a:pPr marL="0" indent="0">
              <a:spcBef>
                <a:spcPts val="600"/>
              </a:spcBef>
              <a:buNone/>
            </a:pPr>
            <a:r>
              <a:rPr lang="ru-RU" sz="1700" b="1" dirty="0">
                <a:solidFill>
                  <a:schemeClr val="tx1"/>
                </a:solidFill>
              </a:rPr>
              <a:t>   2. нет. </a:t>
            </a:r>
          </a:p>
          <a:p>
            <a:pPr marL="0" indent="0">
              <a:spcBef>
                <a:spcPts val="600"/>
              </a:spcBef>
              <a:buNone/>
            </a:pPr>
            <a:r>
              <a:rPr lang="ru-RU" sz="1700" b="1" dirty="0">
                <a:solidFill>
                  <a:schemeClr val="tx1"/>
                </a:solidFill>
              </a:rPr>
              <a:t>35. Возникает ли у вас чувство тревоги, если на вас возложена ответственность за какое-либо важное дело? </a:t>
            </a:r>
          </a:p>
          <a:p>
            <a:pPr marL="0" indent="0">
              <a:spcBef>
                <a:spcPts val="600"/>
              </a:spcBef>
              <a:buNone/>
            </a:pPr>
            <a:r>
              <a:rPr lang="ru-RU" sz="1700" b="1" dirty="0">
                <a:solidFill>
                  <a:schemeClr val="tx1"/>
                </a:solidFill>
              </a:rPr>
              <a:t>   1. да; </a:t>
            </a:r>
          </a:p>
          <a:p>
            <a:pPr marL="0" indent="0">
              <a:spcBef>
                <a:spcPts val="600"/>
              </a:spcBef>
              <a:buNone/>
            </a:pPr>
            <a:r>
              <a:rPr lang="ru-RU" sz="1700" b="1" dirty="0">
                <a:solidFill>
                  <a:schemeClr val="tx1"/>
                </a:solidFill>
              </a:rPr>
              <a:t>   2. нет. </a:t>
            </a:r>
          </a:p>
        </p:txBody>
      </p:sp>
      <p:sp>
        <p:nvSpPr>
          <p:cNvPr id="6" name="Номер слайда 5">
            <a:extLst>
              <a:ext uri="{FF2B5EF4-FFF2-40B4-BE49-F238E27FC236}">
                <a16:creationId xmlns:a16="http://schemas.microsoft.com/office/drawing/2014/main" id="{1C554D9F-1895-486E-BFBA-905BB2D29E08}"/>
              </a:ext>
            </a:extLst>
          </p:cNvPr>
          <p:cNvSpPr>
            <a:spLocks noGrp="1"/>
          </p:cNvSpPr>
          <p:nvPr>
            <p:ph type="sldNum" sz="quarter" idx="14"/>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ru-RU" sz="1200" b="0" i="0" u="none" strike="noStrike" kern="1200" cap="none" spc="0" normalizeH="0" baseline="0" noProof="0" smtClean="0">
                <a:ln>
                  <a:noFill/>
                </a:ln>
                <a:solidFill>
                  <a:prstClr val="black">
                    <a:lumMod val="75000"/>
                    <a:lumOff val="25000"/>
                  </a:prstClr>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ru-RU" sz="12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p:txBody>
      </p:sp>
      <p:sp>
        <p:nvSpPr>
          <p:cNvPr id="7" name="Объект 12">
            <a:extLst>
              <a:ext uri="{FF2B5EF4-FFF2-40B4-BE49-F238E27FC236}">
                <a16:creationId xmlns:a16="http://schemas.microsoft.com/office/drawing/2014/main" id="{B3B7D2F0-D16B-4916-87C1-9B29D9E765CF}"/>
              </a:ext>
            </a:extLst>
          </p:cNvPr>
          <p:cNvSpPr txBox="1">
            <a:spLocks/>
          </p:cNvSpPr>
          <p:nvPr/>
        </p:nvSpPr>
        <p:spPr>
          <a:xfrm>
            <a:off x="6071687" y="226423"/>
            <a:ext cx="5902599" cy="6461101"/>
          </a:xfrm>
          <a:prstGeom prst="rect">
            <a:avLst/>
          </a:prstGeom>
        </p:spPr>
        <p:txBody>
          <a:bodyPr vert="horz" lIns="0" tIns="0" rIns="0" bIns="0" rtlCol="0" anchor="b">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36. Что бы вы предпочли?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работать под руководством хорошего человека;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работать самостоятельно, без руководителей.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37. Как вы относитесь к утверждению: «Для того чтобы семейная жизнь была хорошей, необходимо, чтобы решение в семье принимал один из супругов?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согласен;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не согласен.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38. Случалось ли вам покупать что-либо под влиянием мнения других людей, а не исходя из собственной потребности?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да;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нет.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39. Считаете ли вы свои организаторские способности хорошими?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да;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нет.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40. Как вы ведете себя, столкнувшись с трудностями?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опускаете руки;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появляется сильное желание их преодолеть.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41. Упрекаете ли вы людей людям, если они этого заслуживают?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да;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нет. </a:t>
            </a:r>
          </a:p>
        </p:txBody>
      </p:sp>
    </p:spTree>
    <p:extLst>
      <p:ext uri="{BB962C8B-B14F-4D97-AF65-F5344CB8AC3E}">
        <p14:creationId xmlns:p14="http://schemas.microsoft.com/office/powerpoint/2010/main" val="2162366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Объект 12">
            <a:extLst>
              <a:ext uri="{FF2B5EF4-FFF2-40B4-BE49-F238E27FC236}">
                <a16:creationId xmlns:a16="http://schemas.microsoft.com/office/drawing/2014/main" id="{B3B7D2F0-D16B-4916-87C1-9B29D9E765CF}"/>
              </a:ext>
            </a:extLst>
          </p:cNvPr>
          <p:cNvSpPr>
            <a:spLocks noGrp="1"/>
          </p:cNvSpPr>
          <p:nvPr>
            <p:ph sz="half" idx="15"/>
          </p:nvPr>
        </p:nvSpPr>
        <p:spPr>
          <a:xfrm>
            <a:off x="238759" y="226423"/>
            <a:ext cx="5456647" cy="6461102"/>
          </a:xfrm>
        </p:spPr>
        <p:txBody>
          <a:bodyPr rtlCol="0" anchor="t"/>
          <a:lstStyle/>
          <a:p>
            <a:pPr marL="0" indent="0">
              <a:spcBef>
                <a:spcPts val="600"/>
              </a:spcBef>
              <a:buNone/>
            </a:pPr>
            <a:r>
              <a:rPr lang="ru-RU" sz="1700" b="1" dirty="0">
                <a:solidFill>
                  <a:schemeClr val="tx1"/>
                </a:solidFill>
              </a:rPr>
              <a:t>42. Считаете ли вы, что ваша нервная система способна выдержать жизненные нагрузки? </a:t>
            </a:r>
          </a:p>
          <a:p>
            <a:pPr marL="0" indent="0">
              <a:spcBef>
                <a:spcPts val="600"/>
              </a:spcBef>
              <a:buNone/>
            </a:pPr>
            <a:r>
              <a:rPr lang="ru-RU" sz="1700" b="1" dirty="0">
                <a:solidFill>
                  <a:schemeClr val="tx1"/>
                </a:solidFill>
              </a:rPr>
              <a:t>   1. да; </a:t>
            </a:r>
          </a:p>
          <a:p>
            <a:pPr marL="0" indent="0">
              <a:spcBef>
                <a:spcPts val="600"/>
              </a:spcBef>
              <a:buNone/>
            </a:pPr>
            <a:r>
              <a:rPr lang="ru-RU" sz="1700" b="1" dirty="0">
                <a:solidFill>
                  <a:schemeClr val="tx1"/>
                </a:solidFill>
              </a:rPr>
              <a:t>   2. нет. </a:t>
            </a:r>
          </a:p>
          <a:p>
            <a:pPr marL="0" indent="0">
              <a:spcBef>
                <a:spcPts val="600"/>
              </a:spcBef>
              <a:buNone/>
            </a:pPr>
            <a:r>
              <a:rPr lang="ru-RU" sz="1700" b="1" dirty="0">
                <a:solidFill>
                  <a:schemeClr val="tx1"/>
                </a:solidFill>
              </a:rPr>
              <a:t>43. Как вы поступите, если вам предложат реорганизовать ваше учреждение или организацию? </a:t>
            </a:r>
          </a:p>
          <a:p>
            <a:pPr marL="0" indent="0">
              <a:spcBef>
                <a:spcPts val="600"/>
              </a:spcBef>
              <a:buNone/>
            </a:pPr>
            <a:r>
              <a:rPr lang="ru-RU" sz="1700" b="1" dirty="0">
                <a:solidFill>
                  <a:schemeClr val="tx1"/>
                </a:solidFill>
              </a:rPr>
              <a:t>   1. введу нужные изменения немедленно; </a:t>
            </a:r>
          </a:p>
          <a:p>
            <a:pPr marL="0" indent="0">
              <a:spcBef>
                <a:spcPts val="600"/>
              </a:spcBef>
              <a:buNone/>
            </a:pPr>
            <a:r>
              <a:rPr lang="ru-RU" sz="1700" b="1" dirty="0">
                <a:solidFill>
                  <a:schemeClr val="tx1"/>
                </a:solidFill>
              </a:rPr>
              <a:t>   2. не буду торопиться и сначала все тщательно обдумаю. </a:t>
            </a:r>
          </a:p>
          <a:p>
            <a:pPr marL="0" indent="0">
              <a:spcBef>
                <a:spcPts val="600"/>
              </a:spcBef>
              <a:buNone/>
            </a:pPr>
            <a:r>
              <a:rPr lang="ru-RU" sz="1700" b="1" dirty="0">
                <a:solidFill>
                  <a:schemeClr val="tx1"/>
                </a:solidFill>
              </a:rPr>
              <a:t>44. Сумете ли вы прервать слишком болтливого собеседника, если это необходимо? </a:t>
            </a:r>
          </a:p>
          <a:p>
            <a:pPr marL="0" indent="0">
              <a:spcBef>
                <a:spcPts val="600"/>
              </a:spcBef>
              <a:buNone/>
            </a:pPr>
            <a:r>
              <a:rPr lang="ru-RU" sz="1700" b="1" dirty="0">
                <a:solidFill>
                  <a:schemeClr val="tx1"/>
                </a:solidFill>
              </a:rPr>
              <a:t>   1. да; </a:t>
            </a:r>
          </a:p>
          <a:p>
            <a:pPr marL="0" indent="0">
              <a:spcBef>
                <a:spcPts val="600"/>
              </a:spcBef>
              <a:buNone/>
            </a:pPr>
            <a:r>
              <a:rPr lang="ru-RU" sz="1700" b="1" dirty="0">
                <a:solidFill>
                  <a:schemeClr val="tx1"/>
                </a:solidFill>
              </a:rPr>
              <a:t>   2. нет. </a:t>
            </a:r>
          </a:p>
          <a:p>
            <a:pPr marL="0" indent="0">
              <a:spcBef>
                <a:spcPts val="600"/>
              </a:spcBef>
              <a:buNone/>
            </a:pPr>
            <a:r>
              <a:rPr lang="ru-RU" sz="1700" b="1" dirty="0">
                <a:solidFill>
                  <a:schemeClr val="tx1"/>
                </a:solidFill>
              </a:rPr>
              <a:t>45. Согласны ли вы с утверждением: «Для того чтобы быть счастливым, надо жить незаметно»? </a:t>
            </a:r>
          </a:p>
          <a:p>
            <a:pPr marL="0" indent="0">
              <a:spcBef>
                <a:spcPts val="600"/>
              </a:spcBef>
              <a:buNone/>
            </a:pPr>
            <a:r>
              <a:rPr lang="ru-RU" sz="1700" b="1" dirty="0">
                <a:solidFill>
                  <a:schemeClr val="tx1"/>
                </a:solidFill>
              </a:rPr>
              <a:t>   1. да; </a:t>
            </a:r>
          </a:p>
          <a:p>
            <a:pPr marL="0" indent="0">
              <a:spcBef>
                <a:spcPts val="600"/>
              </a:spcBef>
              <a:buNone/>
            </a:pPr>
            <a:r>
              <a:rPr lang="ru-RU" sz="1700" b="1" dirty="0">
                <a:solidFill>
                  <a:schemeClr val="tx1"/>
                </a:solidFill>
              </a:rPr>
              <a:t>   2. нет. </a:t>
            </a:r>
          </a:p>
          <a:p>
            <a:pPr marL="0" indent="0">
              <a:spcBef>
                <a:spcPts val="600"/>
              </a:spcBef>
              <a:buNone/>
            </a:pPr>
            <a:r>
              <a:rPr lang="ru-RU" sz="1700" b="1" dirty="0">
                <a:solidFill>
                  <a:schemeClr val="tx1"/>
                </a:solidFill>
              </a:rPr>
              <a:t>46. Считаете ли вы, что каждый человек должен сделать что-либо выдающееся? </a:t>
            </a:r>
          </a:p>
          <a:p>
            <a:pPr marL="0" indent="0">
              <a:spcBef>
                <a:spcPts val="600"/>
              </a:spcBef>
              <a:buNone/>
            </a:pPr>
            <a:r>
              <a:rPr lang="ru-RU" sz="1700" b="1" dirty="0">
                <a:solidFill>
                  <a:schemeClr val="tx1"/>
                </a:solidFill>
              </a:rPr>
              <a:t>   1. да; </a:t>
            </a:r>
          </a:p>
          <a:p>
            <a:pPr marL="0" indent="0">
              <a:spcBef>
                <a:spcPts val="600"/>
              </a:spcBef>
              <a:buNone/>
            </a:pPr>
            <a:r>
              <a:rPr lang="ru-RU" sz="1700" b="1" dirty="0">
                <a:solidFill>
                  <a:schemeClr val="tx1"/>
                </a:solidFill>
              </a:rPr>
              <a:t>   2. нет. </a:t>
            </a:r>
          </a:p>
        </p:txBody>
      </p:sp>
      <p:sp>
        <p:nvSpPr>
          <p:cNvPr id="6" name="Номер слайда 5">
            <a:extLst>
              <a:ext uri="{FF2B5EF4-FFF2-40B4-BE49-F238E27FC236}">
                <a16:creationId xmlns:a16="http://schemas.microsoft.com/office/drawing/2014/main" id="{1C554D9F-1895-486E-BFBA-905BB2D29E08}"/>
              </a:ext>
            </a:extLst>
          </p:cNvPr>
          <p:cNvSpPr>
            <a:spLocks noGrp="1"/>
          </p:cNvSpPr>
          <p:nvPr>
            <p:ph type="sldNum" sz="quarter" idx="14"/>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ru-RU" sz="1200" b="0" i="0" u="none" strike="noStrike" kern="1200" cap="none" spc="0" normalizeH="0" baseline="0" noProof="0" smtClean="0">
                <a:ln>
                  <a:noFill/>
                </a:ln>
                <a:solidFill>
                  <a:prstClr val="black">
                    <a:lumMod val="75000"/>
                    <a:lumOff val="25000"/>
                  </a:prstClr>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p:txBody>
      </p:sp>
      <p:sp>
        <p:nvSpPr>
          <p:cNvPr id="7" name="Объект 12">
            <a:extLst>
              <a:ext uri="{FF2B5EF4-FFF2-40B4-BE49-F238E27FC236}">
                <a16:creationId xmlns:a16="http://schemas.microsoft.com/office/drawing/2014/main" id="{B3B7D2F0-D16B-4916-87C1-9B29D9E765CF}"/>
              </a:ext>
            </a:extLst>
          </p:cNvPr>
          <p:cNvSpPr txBox="1">
            <a:spLocks/>
          </p:cNvSpPr>
          <p:nvPr/>
        </p:nvSpPr>
        <p:spPr>
          <a:xfrm>
            <a:off x="6071687" y="226423"/>
            <a:ext cx="5902599" cy="6461101"/>
          </a:xfrm>
          <a:prstGeom prst="rect">
            <a:avLst/>
          </a:prstGeom>
        </p:spPr>
        <p:txBody>
          <a:bodyPr vert="horz" lIns="0" tIns="0" rIns="0" bIns="0" rtlCol="0" anchor="t">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47. Кем бы вы предпочли стать?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художником, поэтом, композитором, ученым;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выдающимся руководителем, политическим деятелем.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48. Какую музыку вам приятнее слушать?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могучую и торжественную;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тихую и лирическую.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49. Испытываете ли вы волнение, ожидая встречи с важными и известными людьми?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да;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нет.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50. Часто ли вы встречали людей с более сильной волей, чем ваша?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1. да;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u-RU" sz="1700" b="1" i="0" u="none" strike="noStrike" kern="1200" cap="none" spc="0" normalizeH="0" baseline="0" noProof="0" dirty="0">
                <a:ln>
                  <a:noFill/>
                </a:ln>
                <a:solidFill>
                  <a:prstClr val="black"/>
                </a:solidFill>
                <a:effectLst/>
                <a:uLnTx/>
                <a:uFillTx/>
                <a:latin typeface="Calibri Light"/>
                <a:ea typeface="+mn-ea"/>
                <a:cs typeface="+mn-cs"/>
              </a:rPr>
              <a:t>   2. нет. </a:t>
            </a:r>
          </a:p>
        </p:txBody>
      </p:sp>
    </p:spTree>
    <p:extLst>
      <p:ext uri="{BB962C8B-B14F-4D97-AF65-F5344CB8AC3E}">
        <p14:creationId xmlns:p14="http://schemas.microsoft.com/office/powerpoint/2010/main" val="99321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Вид снизу на заснеженные горы">
            <a:extLst>
              <a:ext uri="{FF2B5EF4-FFF2-40B4-BE49-F238E27FC236}">
                <a16:creationId xmlns:a16="http://schemas.microsoft.com/office/drawing/2014/main" id="{199D014F-A091-4AB5-A7DE-AB7239BAF838}"/>
              </a:ext>
            </a:extLst>
          </p:cNvPr>
          <p:cNvPicPr>
            <a:picLocks noGrp="1" noChangeAspect="1"/>
          </p:cNvPicPr>
          <p:nvPr>
            <p:ph type="pic" sz="quarter" idx="13"/>
          </p:nvPr>
        </p:nvPicPr>
        <p:blipFill>
          <a:blip r:embed="rId3"/>
          <a:stretch>
            <a:fillRect/>
          </a:stretch>
        </p:blipFill>
        <p:spPr>
          <a:xfrm>
            <a:off x="146853" y="144000"/>
            <a:ext cx="11899494" cy="6060155"/>
          </a:xfrm>
        </p:spPr>
      </p:pic>
      <p:sp>
        <p:nvSpPr>
          <p:cNvPr id="3" name="Заголовок 2">
            <a:extLst>
              <a:ext uri="{FF2B5EF4-FFF2-40B4-BE49-F238E27FC236}">
                <a16:creationId xmlns:a16="http://schemas.microsoft.com/office/drawing/2014/main" id="{200B3D2B-613A-41BE-987D-E6A1324B456D}"/>
              </a:ext>
            </a:extLst>
          </p:cNvPr>
          <p:cNvSpPr>
            <a:spLocks noGrp="1"/>
          </p:cNvSpPr>
          <p:nvPr>
            <p:ph type="ctrTitle"/>
          </p:nvPr>
        </p:nvSpPr>
        <p:spPr>
          <a:xfrm>
            <a:off x="146853" y="144000"/>
            <a:ext cx="11530572" cy="827315"/>
          </a:xfrm>
        </p:spPr>
        <p:txBody>
          <a:bodyPr rtlCol="0"/>
          <a:lstStyle/>
          <a:p>
            <a:pPr algn="l"/>
            <a:r>
              <a:rPr lang="ru-RU" sz="3600" dirty="0"/>
              <a:t>Обработка и интерпретация результатов теста</a:t>
            </a:r>
          </a:p>
        </p:txBody>
      </p:sp>
      <p:sp>
        <p:nvSpPr>
          <p:cNvPr id="4" name="Подзаголовок 3">
            <a:extLst>
              <a:ext uri="{FF2B5EF4-FFF2-40B4-BE49-F238E27FC236}">
                <a16:creationId xmlns:a16="http://schemas.microsoft.com/office/drawing/2014/main" id="{4772945D-CA91-4CFE-8EB7-941C7618C994}"/>
              </a:ext>
            </a:extLst>
          </p:cNvPr>
          <p:cNvSpPr>
            <a:spLocks noGrp="1"/>
          </p:cNvSpPr>
          <p:nvPr>
            <p:ph type="subTitle" idx="1"/>
          </p:nvPr>
        </p:nvSpPr>
        <p:spPr>
          <a:xfrm>
            <a:off x="146853" y="971314"/>
            <a:ext cx="11606572" cy="5647199"/>
          </a:xfrm>
        </p:spPr>
        <p:txBody>
          <a:bodyPr rtlCol="0"/>
          <a:lstStyle/>
          <a:p>
            <a:pPr algn="l"/>
            <a:r>
              <a:rPr lang="ru-RU" sz="2400" dirty="0"/>
              <a:t>Ключ: 1а, 2а, 3б, 4а, 5а, 6б, 7а, 8б, 9б,10а, 11а, 12а, 13б, 14б, 15а, 16б, 17а, 18б, 19б, 20а, 21а, 22а, 23а, 24а, 25б, 26а, 27б, 28а, 29б, 30б, 31а, 32а, 33б, 34а, 35б, 36б, 37а, 38б, 39а, 40б, 41а, 42а, 43а, 44а, 45б, 46а, 47б, 48а, 49б, 50б</a:t>
            </a:r>
          </a:p>
          <a:p>
            <a:pPr algn="l"/>
            <a:r>
              <a:rPr lang="ru-RU" sz="2400" dirty="0"/>
              <a:t>За каждый ответ, совпадающий с ключевым, испытуемый получает один балл, в ином случае – 0 баллов. </a:t>
            </a:r>
          </a:p>
          <a:p>
            <a:pPr algn="l"/>
            <a:endParaRPr lang="ru-RU" sz="2400" dirty="0"/>
          </a:p>
          <a:p>
            <a:pPr algn="l"/>
            <a:r>
              <a:rPr lang="ru-RU" sz="2400" dirty="0"/>
              <a:t>Интерпретация результатов теста </a:t>
            </a:r>
          </a:p>
          <a:p>
            <a:pPr algn="l"/>
            <a:endParaRPr lang="ru-RU" sz="2400" dirty="0"/>
          </a:p>
          <a:p>
            <a:pPr algn="l"/>
            <a:r>
              <a:rPr lang="ru-RU" sz="2400" dirty="0"/>
              <a:t>• Если сумма баллов оказалась менее 25, то качества лидера выражены слабо. </a:t>
            </a:r>
          </a:p>
          <a:p>
            <a:pPr algn="l"/>
            <a:r>
              <a:rPr lang="ru-RU" sz="2400" dirty="0"/>
              <a:t>• Если сумма баллов в пределах от 26 до 35, то качества лидера выражены средне. </a:t>
            </a:r>
          </a:p>
          <a:p>
            <a:pPr algn="l"/>
            <a:r>
              <a:rPr lang="ru-RU" sz="2400" dirty="0"/>
              <a:t>• Если сумма баллов оказалась от 36 до 40, то лидерские качества выражены сильно.</a:t>
            </a:r>
          </a:p>
          <a:p>
            <a:pPr algn="l"/>
            <a:r>
              <a:rPr lang="ru-RU" sz="2400" dirty="0"/>
              <a:t>• Если сумма баллов более 40, то данный человек как лидер склонен к диктату.</a:t>
            </a:r>
          </a:p>
        </p:txBody>
      </p:sp>
      <p:sp>
        <p:nvSpPr>
          <p:cNvPr id="5" name="Номер слайда 4">
            <a:extLst>
              <a:ext uri="{FF2B5EF4-FFF2-40B4-BE49-F238E27FC236}">
                <a16:creationId xmlns:a16="http://schemas.microsoft.com/office/drawing/2014/main" id="{BDD5A594-D852-43BB-B591-E9D9027253BD}"/>
              </a:ext>
            </a:extLst>
          </p:cNvPr>
          <p:cNvSpPr>
            <a:spLocks noGrp="1"/>
          </p:cNvSpPr>
          <p:nvPr>
            <p:ph type="sldNum" sz="quarter" idx="14"/>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ru-RU" sz="1200" b="0" i="0" u="none" strike="noStrike" kern="1200" cap="none" spc="0" normalizeH="0" baseline="0" noProof="0" smtClean="0">
                <a:ln>
                  <a:noFill/>
                </a:ln>
                <a:solidFill>
                  <a:prstClr val="black">
                    <a:lumMod val="75000"/>
                    <a:lumOff val="25000"/>
                  </a:prstClr>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ru-RU" sz="12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p:txBody>
      </p:sp>
    </p:spTree>
    <p:extLst>
      <p:ext uri="{BB962C8B-B14F-4D97-AF65-F5344CB8AC3E}">
        <p14:creationId xmlns:p14="http://schemas.microsoft.com/office/powerpoint/2010/main" val="3172059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bwMode="blackGray">
      <p:bgPr>
        <a:solidFill>
          <a:schemeClr val="accent5"/>
        </a:solidFill>
        <a:effectLst/>
      </p:bgPr>
    </p:bg>
    <p:spTree>
      <p:nvGrpSpPr>
        <p:cNvPr id="1" name=""/>
        <p:cNvGrpSpPr/>
        <p:nvPr/>
      </p:nvGrpSpPr>
      <p:grpSpPr>
        <a:xfrm>
          <a:off x="0" y="0"/>
          <a:ext cx="0" cy="0"/>
          <a:chOff x="0" y="0"/>
          <a:chExt cx="0" cy="0"/>
        </a:xfrm>
      </p:grpSpPr>
      <p:pic>
        <p:nvPicPr>
          <p:cNvPr id="6" name="Рисунок 5" descr="Что нравится в учебном заведении">
            <a:extLst>
              <a:ext uri="{FF2B5EF4-FFF2-40B4-BE49-F238E27FC236}">
                <a16:creationId xmlns:a16="http://schemas.microsoft.com/office/drawing/2014/main" id="{6FADA6D5-81A3-49F8-A1CC-7E21524A92CE}"/>
              </a:ext>
            </a:extLst>
          </p:cNvPr>
          <p:cNvPicPr>
            <a:picLocks noChangeAspect="1"/>
          </p:cNvPicPr>
          <p:nvPr/>
        </p:nvPicPr>
        <p:blipFill>
          <a:blip r:embed="rId3"/>
          <a:stretch>
            <a:fillRect/>
          </a:stretch>
        </p:blipFill>
        <p:spPr>
          <a:xfrm>
            <a:off x="0" y="0"/>
            <a:ext cx="12192000" cy="6858000"/>
          </a:xfrm>
          <a:prstGeom prst="rect">
            <a:avLst/>
          </a:prstGeom>
        </p:spPr>
      </p:pic>
      <p:sp>
        <p:nvSpPr>
          <p:cNvPr id="7" name="Прямоугольник 6" descr="Декоративный элемент">
            <a:extLst>
              <a:ext uri="{FF2B5EF4-FFF2-40B4-BE49-F238E27FC236}">
                <a16:creationId xmlns:a16="http://schemas.microsoft.com/office/drawing/2014/main" id="{236B8967-28A5-4319-9F45-A38F127BFACB}"/>
              </a:ext>
              <a:ext uri="{C183D7F6-B498-43B3-948B-1728B52AA6E4}">
                <adec:decorative xmlns:adec="http://schemas.microsoft.com/office/drawing/2017/decorative" val="1"/>
              </a:ext>
            </a:extLst>
          </p:cNvPr>
          <p:cNvSpPr/>
          <p:nvPr/>
        </p:nvSpPr>
        <p:spPr>
          <a:xfrm>
            <a:off x="-1" y="1172175"/>
            <a:ext cx="1170462" cy="5550842"/>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8" name="Прямоугольник 7" descr="Декоративный элемент">
            <a:extLst>
              <a:ext uri="{FF2B5EF4-FFF2-40B4-BE49-F238E27FC236}">
                <a16:creationId xmlns:a16="http://schemas.microsoft.com/office/drawing/2014/main" id="{7B73DA8D-B695-4EAF-90BA-F594F0523CBB}"/>
              </a:ext>
              <a:ext uri="{C183D7F6-B498-43B3-948B-1728B52AA6E4}">
                <adec:decorative xmlns:adec="http://schemas.microsoft.com/office/drawing/2017/decorative" val="1"/>
              </a:ext>
            </a:extLst>
          </p:cNvPr>
          <p:cNvSpPr/>
          <p:nvPr/>
        </p:nvSpPr>
        <p:spPr>
          <a:xfrm>
            <a:off x="53220" y="57373"/>
            <a:ext cx="10905976" cy="103540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ru-RU"/>
          </a:p>
        </p:txBody>
      </p:sp>
      <p:sp>
        <p:nvSpPr>
          <p:cNvPr id="9" name="Прямоугольник 8" descr="Декоративный элемент">
            <a:extLst>
              <a:ext uri="{FF2B5EF4-FFF2-40B4-BE49-F238E27FC236}">
                <a16:creationId xmlns:a16="http://schemas.microsoft.com/office/drawing/2014/main" id="{ABDD00D4-CC73-44C6-A7EF-AF738460C76B}"/>
              </a:ext>
              <a:ext uri="{C183D7F6-B498-43B3-948B-1728B52AA6E4}">
                <adec:decorative xmlns:adec="http://schemas.microsoft.com/office/drawing/2017/decorative" val="1"/>
              </a:ext>
            </a:extLst>
          </p:cNvPr>
          <p:cNvSpPr/>
          <p:nvPr/>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10" name="Прямоугольник 9" descr="Декоративный элемент">
            <a:extLst>
              <a:ext uri="{FF2B5EF4-FFF2-40B4-BE49-F238E27FC236}">
                <a16:creationId xmlns:a16="http://schemas.microsoft.com/office/drawing/2014/main" id="{0C6C4027-4F93-4CBA-AC44-97487184CFB6}"/>
              </a:ext>
              <a:ext uri="{C183D7F6-B498-43B3-948B-1728B52AA6E4}">
                <adec:decorative xmlns:adec="http://schemas.microsoft.com/office/drawing/2017/decorative" val="1"/>
              </a:ext>
            </a:extLst>
          </p:cNvPr>
          <p:cNvSpPr/>
          <p:nvPr/>
        </p:nvSpPr>
        <p:spPr>
          <a:xfrm>
            <a:off x="1287810" y="1172175"/>
            <a:ext cx="10905975" cy="5550842"/>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2" name="Заголовок 1">
            <a:extLst>
              <a:ext uri="{FF2B5EF4-FFF2-40B4-BE49-F238E27FC236}">
                <a16:creationId xmlns:a16="http://schemas.microsoft.com/office/drawing/2014/main" id="{E9A95D57-AB2C-4C3E-9C97-3875158561FB}"/>
              </a:ext>
            </a:extLst>
          </p:cNvPr>
          <p:cNvSpPr>
            <a:spLocks noGrp="1"/>
          </p:cNvSpPr>
          <p:nvPr>
            <p:ph type="title"/>
          </p:nvPr>
        </p:nvSpPr>
        <p:spPr>
          <a:xfrm>
            <a:off x="1837194" y="167101"/>
            <a:ext cx="8590084" cy="895345"/>
          </a:xfrm>
        </p:spPr>
        <p:txBody>
          <a:bodyPr rtlCol="0"/>
          <a:lstStyle/>
          <a:p>
            <a:pPr rtl="0"/>
            <a:r>
              <a:rPr lang="ru-RU" dirty="0"/>
              <a:t>Ситуация 3</a:t>
            </a:r>
          </a:p>
        </p:txBody>
      </p:sp>
      <p:sp>
        <p:nvSpPr>
          <p:cNvPr id="3" name="Текст 2">
            <a:extLst>
              <a:ext uri="{FF2B5EF4-FFF2-40B4-BE49-F238E27FC236}">
                <a16:creationId xmlns:a16="http://schemas.microsoft.com/office/drawing/2014/main" id="{9EE4824A-EE70-4F98-842D-0849F56F35E2}"/>
              </a:ext>
            </a:extLst>
          </p:cNvPr>
          <p:cNvSpPr>
            <a:spLocks noGrp="1"/>
          </p:cNvSpPr>
          <p:nvPr>
            <p:ph type="body" idx="1"/>
          </p:nvPr>
        </p:nvSpPr>
        <p:spPr>
          <a:xfrm>
            <a:off x="1384663" y="1202506"/>
            <a:ext cx="10720251" cy="5416008"/>
          </a:xfrm>
        </p:spPr>
        <p:txBody>
          <a:bodyPr rtlCol="0">
            <a:normAutofit lnSpcReduction="10000"/>
          </a:bodyPr>
          <a:lstStyle/>
          <a:p>
            <a:pPr lvl="0">
              <a:lnSpc>
                <a:spcPct val="100000"/>
              </a:lnSpc>
            </a:pPr>
            <a:r>
              <a:rPr lang="ru-RU" sz="2000" dirty="0">
                <a:ea typeface="Tahoma" panose="020B0604030504040204" pitchFamily="34" charset="0"/>
                <a:cs typeface="Tahoma" panose="020B0604030504040204" pitchFamily="34" charset="0"/>
              </a:rPr>
              <a:t>Корпорация "Ремингтон Продактс" производит электробритвы. С конца 40-х годов до конца 60-х компания росла и процветала благодаря своей репутации производителя электробритв самого лучшего качества. Хотя «Ремингтон Продактс» была частью холдинга конгломерата «</a:t>
            </a:r>
            <a:r>
              <a:rPr lang="ru-RU" sz="2000" dirty="0" err="1">
                <a:ea typeface="Tahoma" panose="020B0604030504040204" pitchFamily="34" charset="0"/>
                <a:cs typeface="Tahoma" panose="020B0604030504040204" pitchFamily="34" charset="0"/>
              </a:rPr>
              <a:t>Сперри</a:t>
            </a:r>
            <a:r>
              <a:rPr lang="ru-RU" sz="2000" dirty="0">
                <a:ea typeface="Tahoma" panose="020B0604030504040204" pitchFamily="34" charset="0"/>
                <a:cs typeface="Tahoma" panose="020B0604030504040204" pitchFamily="34" charset="0"/>
              </a:rPr>
              <a:t> Рэнд»,  ее  возглавлял  сам  основатель  корпорации. В 1967г. самый первый владелец: ушел на пенсию и его место занял инженер, страстно увлекавшийся новой продукции. На протяжении последних 12 лет он направлял все усилия корпорации на совершенствование продукции. В модель вносились изменения каждые 6 месяцев. Иногда они были настолько незначительными, что потребители их практически не замечали. Даже и в такой ситуации внедрение новой означало, что компания переставала производить предыдущую модель. Розничные торговцы боялись держать товарный запас электробритв Ремингтон, потому что модели устаревали чуть ли не в пределах суток. Положение компании электробритв начало ослабевать, и эта тенденция продолжалась в течение нескольких лет. В 1979 г. Виктор </a:t>
            </a:r>
            <a:r>
              <a:rPr lang="ru-RU" sz="2000" dirty="0" err="1">
                <a:ea typeface="Tahoma" panose="020B0604030504040204" pitchFamily="34" charset="0"/>
                <a:cs typeface="Tahoma" panose="020B0604030504040204" pitchFamily="34" charset="0"/>
              </a:rPr>
              <a:t>Киам</a:t>
            </a:r>
            <a:r>
              <a:rPr lang="ru-RU" sz="2000" dirty="0">
                <a:ea typeface="Tahoma" panose="020B0604030504040204" pitchFamily="34" charset="0"/>
                <a:cs typeface="Tahoma" panose="020B0604030504040204" pitchFamily="34" charset="0"/>
              </a:rPr>
              <a:t> выкупил «Ремингтон Продактс» у "</a:t>
            </a:r>
            <a:r>
              <a:rPr lang="ru-RU" sz="2000" dirty="0" err="1">
                <a:ea typeface="Tahoma" panose="020B0604030504040204" pitchFamily="34" charset="0"/>
                <a:cs typeface="Tahoma" panose="020B0604030504040204" pitchFamily="34" charset="0"/>
              </a:rPr>
              <a:t>Спэрри</a:t>
            </a:r>
            <a:r>
              <a:rPr lang="ru-RU" sz="2000" dirty="0">
                <a:ea typeface="Tahoma" panose="020B0604030504040204" pitchFamily="34" charset="0"/>
                <a:cs typeface="Tahoma" panose="020B0604030504040204" pitchFamily="34" charset="0"/>
              </a:rPr>
              <a:t> Рэнд".  После того как жена  купила  ему  электробритву Ремингтон,  он пришел к выводу, что «Ремингтон Продактс» стоит того, чтобы ее со-хранить.  Знаток электробритв с практической стороны,  Виктор  </a:t>
            </a:r>
            <a:r>
              <a:rPr lang="ru-RU" sz="2000" dirty="0" err="1">
                <a:ea typeface="Tahoma" panose="020B0604030504040204" pitchFamily="34" charset="0"/>
                <a:cs typeface="Tahoma" panose="020B0604030504040204" pitchFamily="34" charset="0"/>
              </a:rPr>
              <a:t>Киам</a:t>
            </a:r>
            <a:r>
              <a:rPr lang="ru-RU" sz="2000" dirty="0">
                <a:ea typeface="Tahoma" panose="020B0604030504040204" pitchFamily="34" charset="0"/>
                <a:cs typeface="Tahoma" panose="020B0604030504040204" pitchFamily="34" charset="0"/>
              </a:rPr>
              <a:t> утверждал, что ни одна электробритва не бреет лучше, чем Ремингтон. Когда </a:t>
            </a:r>
            <a:r>
              <a:rPr lang="ru-RU" sz="2000" dirty="0" err="1">
                <a:ea typeface="Tahoma" panose="020B0604030504040204" pitchFamily="34" charset="0"/>
                <a:cs typeface="Tahoma" panose="020B0604030504040204" pitchFamily="34" charset="0"/>
              </a:rPr>
              <a:t>Киам</a:t>
            </a:r>
            <a:r>
              <a:rPr lang="ru-RU" sz="2000" dirty="0">
                <a:ea typeface="Tahoma" panose="020B0604030504040204" pitchFamily="34" charset="0"/>
                <a:cs typeface="Tahoma" panose="020B0604030504040204" pitchFamily="34" charset="0"/>
              </a:rPr>
              <a:t> стал владельцем «Ремингтон Продактс», он внес кардинальные изменения в деятельность компании. </a:t>
            </a:r>
            <a:endParaRPr lang="ru-RU" sz="2000" dirty="0"/>
          </a:p>
        </p:txBody>
      </p:sp>
      <p:pic>
        <p:nvPicPr>
          <p:cNvPr id="4" name="Графический объект 3" descr="Книги на полке">
            <a:extLst>
              <a:ext uri="{FF2B5EF4-FFF2-40B4-BE49-F238E27FC236}">
                <a16:creationId xmlns:a16="http://schemas.microsoft.com/office/drawing/2014/main" id="{F655BBAC-A544-466B-8D3E-6CDDA9699B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black">
          <a:xfrm>
            <a:off x="147190" y="66701"/>
            <a:ext cx="914400" cy="914400"/>
          </a:xfrm>
          <a:prstGeom prst="rect">
            <a:avLst/>
          </a:prstGeom>
        </p:spPr>
      </p:pic>
    </p:spTree>
    <p:extLst>
      <p:ext uri="{BB962C8B-B14F-4D97-AF65-F5344CB8AC3E}">
        <p14:creationId xmlns:p14="http://schemas.microsoft.com/office/powerpoint/2010/main" val="2528395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bwMode="blackGray">
      <p:bgPr>
        <a:solidFill>
          <a:schemeClr val="accent5"/>
        </a:solidFill>
        <a:effectLst/>
      </p:bgPr>
    </p:bg>
    <p:spTree>
      <p:nvGrpSpPr>
        <p:cNvPr id="1" name=""/>
        <p:cNvGrpSpPr/>
        <p:nvPr/>
      </p:nvGrpSpPr>
      <p:grpSpPr>
        <a:xfrm>
          <a:off x="0" y="0"/>
          <a:ext cx="0" cy="0"/>
          <a:chOff x="0" y="0"/>
          <a:chExt cx="0" cy="0"/>
        </a:xfrm>
      </p:grpSpPr>
      <p:pic>
        <p:nvPicPr>
          <p:cNvPr id="6" name="Рисунок 5" descr="Что нравится в учебном заведении">
            <a:extLst>
              <a:ext uri="{FF2B5EF4-FFF2-40B4-BE49-F238E27FC236}">
                <a16:creationId xmlns:a16="http://schemas.microsoft.com/office/drawing/2014/main" id="{6FADA6D5-81A3-49F8-A1CC-7E21524A92CE}"/>
              </a:ext>
            </a:extLst>
          </p:cNvPr>
          <p:cNvPicPr>
            <a:picLocks noChangeAspect="1"/>
          </p:cNvPicPr>
          <p:nvPr/>
        </p:nvPicPr>
        <p:blipFill>
          <a:blip r:embed="rId3"/>
          <a:stretch>
            <a:fillRect/>
          </a:stretch>
        </p:blipFill>
        <p:spPr>
          <a:xfrm>
            <a:off x="0" y="0"/>
            <a:ext cx="12192000" cy="6858000"/>
          </a:xfrm>
          <a:prstGeom prst="rect">
            <a:avLst/>
          </a:prstGeom>
        </p:spPr>
      </p:pic>
      <p:sp>
        <p:nvSpPr>
          <p:cNvPr id="7" name="Прямоугольник 6" descr="Декоративный элемент">
            <a:extLst>
              <a:ext uri="{FF2B5EF4-FFF2-40B4-BE49-F238E27FC236}">
                <a16:creationId xmlns:a16="http://schemas.microsoft.com/office/drawing/2014/main" id="{236B8967-28A5-4319-9F45-A38F127BFACB}"/>
              </a:ext>
              <a:ext uri="{C183D7F6-B498-43B3-948B-1728B52AA6E4}">
                <adec:decorative xmlns:adec="http://schemas.microsoft.com/office/drawing/2017/decorative" val="1"/>
              </a:ext>
            </a:extLst>
          </p:cNvPr>
          <p:cNvSpPr/>
          <p:nvPr/>
        </p:nvSpPr>
        <p:spPr>
          <a:xfrm>
            <a:off x="-1" y="1172175"/>
            <a:ext cx="1170462" cy="5550842"/>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8" name="Прямоугольник 7" descr="Декоративный элемент">
            <a:extLst>
              <a:ext uri="{FF2B5EF4-FFF2-40B4-BE49-F238E27FC236}">
                <a16:creationId xmlns:a16="http://schemas.microsoft.com/office/drawing/2014/main" id="{7B73DA8D-B695-4EAF-90BA-F594F0523CBB}"/>
              </a:ext>
              <a:ext uri="{C183D7F6-B498-43B3-948B-1728B52AA6E4}">
                <adec:decorative xmlns:adec="http://schemas.microsoft.com/office/drawing/2017/decorative" val="1"/>
              </a:ext>
            </a:extLst>
          </p:cNvPr>
          <p:cNvSpPr/>
          <p:nvPr/>
        </p:nvSpPr>
        <p:spPr>
          <a:xfrm>
            <a:off x="53220" y="57373"/>
            <a:ext cx="10905976" cy="103540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ru-RU"/>
          </a:p>
        </p:txBody>
      </p:sp>
      <p:sp>
        <p:nvSpPr>
          <p:cNvPr id="9" name="Прямоугольник 8" descr="Декоративный элемент">
            <a:extLst>
              <a:ext uri="{FF2B5EF4-FFF2-40B4-BE49-F238E27FC236}">
                <a16:creationId xmlns:a16="http://schemas.microsoft.com/office/drawing/2014/main" id="{ABDD00D4-CC73-44C6-A7EF-AF738460C76B}"/>
              </a:ext>
              <a:ext uri="{C183D7F6-B498-43B3-948B-1728B52AA6E4}">
                <adec:decorative xmlns:adec="http://schemas.microsoft.com/office/drawing/2017/decorative" val="1"/>
              </a:ext>
            </a:extLst>
          </p:cNvPr>
          <p:cNvSpPr/>
          <p:nvPr/>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10" name="Прямоугольник 9" descr="Декоративный элемент">
            <a:extLst>
              <a:ext uri="{FF2B5EF4-FFF2-40B4-BE49-F238E27FC236}">
                <a16:creationId xmlns:a16="http://schemas.microsoft.com/office/drawing/2014/main" id="{0C6C4027-4F93-4CBA-AC44-97487184CFB6}"/>
              </a:ext>
              <a:ext uri="{C183D7F6-B498-43B3-948B-1728B52AA6E4}">
                <adec:decorative xmlns:adec="http://schemas.microsoft.com/office/drawing/2017/decorative" val="1"/>
              </a:ext>
            </a:extLst>
          </p:cNvPr>
          <p:cNvSpPr/>
          <p:nvPr/>
        </p:nvSpPr>
        <p:spPr>
          <a:xfrm>
            <a:off x="1287810" y="1172175"/>
            <a:ext cx="10905975" cy="5550842"/>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2" name="Заголовок 1">
            <a:extLst>
              <a:ext uri="{FF2B5EF4-FFF2-40B4-BE49-F238E27FC236}">
                <a16:creationId xmlns:a16="http://schemas.microsoft.com/office/drawing/2014/main" id="{E9A95D57-AB2C-4C3E-9C97-3875158561FB}"/>
              </a:ext>
            </a:extLst>
          </p:cNvPr>
          <p:cNvSpPr>
            <a:spLocks noGrp="1"/>
          </p:cNvSpPr>
          <p:nvPr>
            <p:ph type="title"/>
          </p:nvPr>
        </p:nvSpPr>
        <p:spPr>
          <a:xfrm>
            <a:off x="1837194" y="167101"/>
            <a:ext cx="8590084" cy="895345"/>
          </a:xfrm>
        </p:spPr>
        <p:txBody>
          <a:bodyPr rtlCol="0"/>
          <a:lstStyle/>
          <a:p>
            <a:pPr rtl="0"/>
            <a:r>
              <a:rPr lang="ru-RU" dirty="0"/>
              <a:t>Ситуация 3 продолжение</a:t>
            </a:r>
          </a:p>
        </p:txBody>
      </p:sp>
      <p:sp>
        <p:nvSpPr>
          <p:cNvPr id="3" name="Текст 2">
            <a:extLst>
              <a:ext uri="{FF2B5EF4-FFF2-40B4-BE49-F238E27FC236}">
                <a16:creationId xmlns:a16="http://schemas.microsoft.com/office/drawing/2014/main" id="{9EE4824A-EE70-4F98-842D-0849F56F35E2}"/>
              </a:ext>
            </a:extLst>
          </p:cNvPr>
          <p:cNvSpPr>
            <a:spLocks noGrp="1"/>
          </p:cNvSpPr>
          <p:nvPr>
            <p:ph type="body" idx="1"/>
          </p:nvPr>
        </p:nvSpPr>
        <p:spPr>
          <a:xfrm>
            <a:off x="1384663" y="1202506"/>
            <a:ext cx="10720251" cy="5416008"/>
          </a:xfrm>
        </p:spPr>
        <p:txBody>
          <a:bodyPr rtlCol="0">
            <a:normAutofit/>
          </a:bodyPr>
          <a:lstStyle/>
          <a:p>
            <a:pPr lvl="0">
              <a:lnSpc>
                <a:spcPct val="100000"/>
              </a:lnSpc>
            </a:pPr>
            <a:r>
              <a:rPr lang="ru-RU" sz="2000" dirty="0">
                <a:ea typeface="Tahoma" panose="020B0604030504040204" pitchFamily="34" charset="0"/>
                <a:cs typeface="Tahoma" panose="020B0604030504040204" pitchFamily="34" charset="0"/>
              </a:rPr>
              <a:t>Первое, что он сделал, это собрал в одну группу руководителей из разных компаний, с кем работал долгие годы, отпустив  прежних руководителей  'Ремингтона".  Затем  он наметил дальнейшие сокращения и в производстве: освободил трех из четырех управляющих производствами и большую часть инженеров. Перестроив компанию и придав ей "скорость и эффективность", </a:t>
            </a:r>
            <a:r>
              <a:rPr lang="ru-RU" sz="2000" dirty="0" err="1">
                <a:ea typeface="Tahoma" panose="020B0604030504040204" pitchFamily="34" charset="0"/>
                <a:cs typeface="Tahoma" panose="020B0604030504040204" pitchFamily="34" charset="0"/>
              </a:rPr>
              <a:t>Киам</a:t>
            </a:r>
            <a:r>
              <a:rPr lang="ru-RU" sz="2000" dirty="0">
                <a:ea typeface="Tahoma" panose="020B0604030504040204" pitchFamily="34" charset="0"/>
                <a:cs typeface="Tahoma" panose="020B0604030504040204" pitchFamily="34" charset="0"/>
              </a:rPr>
              <a:t> взялся за этические нормы компании. Многие сотрудники, которых </a:t>
            </a:r>
            <a:r>
              <a:rPr lang="ru-RU" sz="2000" dirty="0" err="1">
                <a:ea typeface="Tahoma" panose="020B0604030504040204" pitchFamily="34" charset="0"/>
                <a:cs typeface="Tahoma" panose="020B0604030504040204" pitchFamily="34" charset="0"/>
              </a:rPr>
              <a:t>Киам</a:t>
            </a:r>
            <a:r>
              <a:rPr lang="ru-RU" sz="2000" dirty="0">
                <a:ea typeface="Tahoma" panose="020B0604030504040204" pitchFamily="34" charset="0"/>
                <a:cs typeface="Tahoma" panose="020B0604030504040204" pitchFamily="34" charset="0"/>
              </a:rPr>
              <a:t> не хотел увольнять, ушли из компании, не выдержав связанного с переменами напряжения.  Чтобы остановить эту опасную тенденцию, сотрудников стали знакомить с планами </a:t>
            </a:r>
            <a:r>
              <a:rPr lang="ru-RU" sz="2000" dirty="0" err="1">
                <a:ea typeface="Tahoma" panose="020B0604030504040204" pitchFamily="34" charset="0"/>
                <a:cs typeface="Tahoma" panose="020B0604030504040204" pitchFamily="34" charset="0"/>
              </a:rPr>
              <a:t>Киама</a:t>
            </a:r>
            <a:r>
              <a:rPr lang="ru-RU" sz="2000" dirty="0">
                <a:ea typeface="Tahoma" panose="020B0604030504040204" pitchFamily="34" charset="0"/>
                <a:cs typeface="Tahoma" panose="020B0604030504040204" pitchFamily="34" charset="0"/>
              </a:rPr>
              <a:t> по развитию компании, и все до единого стали участниками программ стимулирования. Когда  организация  несколько  стабилизировалась,  внимание  еще раз было направлено на электробритву. Были сняты все хромированные детали и внешние дополнения, придававшие лишний вес, но никак не улучшавшие ее действия. Улучшенный дизайн был дешевле для исполнения, так что экономия на себестоимости пошла на пользу потребителю. Розничных торговцев заверили, что номенклатура производства останется стабильной, и что заказы будут выполняться в течение 24ч. Оздоровлению компании Ремингтон Продактс» помогли также и другие новации маркетинга, такие, как компактный чехол и гарантия возврата денег. </a:t>
            </a:r>
            <a:endParaRPr lang="ru-RU" sz="2000" dirty="0"/>
          </a:p>
        </p:txBody>
      </p:sp>
      <p:pic>
        <p:nvPicPr>
          <p:cNvPr id="4" name="Графический объект 3" descr="Книги на полке">
            <a:extLst>
              <a:ext uri="{FF2B5EF4-FFF2-40B4-BE49-F238E27FC236}">
                <a16:creationId xmlns:a16="http://schemas.microsoft.com/office/drawing/2014/main" id="{F655BBAC-A544-466B-8D3E-6CDDA9699B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black">
          <a:xfrm>
            <a:off x="147190" y="66701"/>
            <a:ext cx="914400" cy="914400"/>
          </a:xfrm>
          <a:prstGeom prst="rect">
            <a:avLst/>
          </a:prstGeom>
        </p:spPr>
      </p:pic>
    </p:spTree>
    <p:extLst>
      <p:ext uri="{BB962C8B-B14F-4D97-AF65-F5344CB8AC3E}">
        <p14:creationId xmlns:p14="http://schemas.microsoft.com/office/powerpoint/2010/main" val="758231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22" name="Рисунок 21" descr="Выпускной">
            <a:extLst>
              <a:ext uri="{FF2B5EF4-FFF2-40B4-BE49-F238E27FC236}">
                <a16:creationId xmlns:a16="http://schemas.microsoft.com/office/drawing/2014/main" id="{858504C3-A3CB-44FD-8920-1C9ECE4D21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Прямоугольник 11" descr="Декоративный элемент">
            <a:extLst>
              <a:ext uri="{FF2B5EF4-FFF2-40B4-BE49-F238E27FC236}">
                <a16:creationId xmlns:a16="http://schemas.microsoft.com/office/drawing/2014/main" id="{A59A40CD-5408-433E-BDDB-04473D25E20F}"/>
              </a:ext>
              <a:ext uri="{C183D7F6-B498-43B3-948B-1728B52AA6E4}">
                <adec:decorative xmlns:adec="http://schemas.microsoft.com/office/drawing/2017/decorative" val="1"/>
              </a:ext>
            </a:extLst>
          </p:cNvPr>
          <p:cNvSpPr/>
          <p:nvPr/>
        </p:nvSpPr>
        <p:spPr>
          <a:xfrm>
            <a:off x="1791" y="267892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ru-RU"/>
          </a:p>
        </p:txBody>
      </p:sp>
      <p:sp>
        <p:nvSpPr>
          <p:cNvPr id="13" name="Прямоугольник 12" descr="Декоративный элемент">
            <a:extLst>
              <a:ext uri="{FF2B5EF4-FFF2-40B4-BE49-F238E27FC236}">
                <a16:creationId xmlns:a16="http://schemas.microsoft.com/office/drawing/2014/main" id="{595A3B18-E778-4780-AC96-F48E7BD591D6}"/>
              </a:ext>
              <a:ext uri="{C183D7F6-B498-43B3-948B-1728B52AA6E4}">
                <adec:decorative xmlns:adec="http://schemas.microsoft.com/office/drawing/2017/decorative" val="1"/>
              </a:ext>
            </a:extLst>
          </p:cNvPr>
          <p:cNvSpPr/>
          <p:nvPr/>
        </p:nvSpPr>
        <p:spPr>
          <a:xfrm>
            <a:off x="3202194" y="2678925"/>
            <a:ext cx="8486324"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14" name="Прямоугольник 13" descr="Декоративный элемент">
            <a:extLst>
              <a:ext uri="{FF2B5EF4-FFF2-40B4-BE49-F238E27FC236}">
                <a16:creationId xmlns:a16="http://schemas.microsoft.com/office/drawing/2014/main" id="{EACD7D33-424E-4924-8CCA-0ECB2EE6B293}"/>
              </a:ext>
              <a:ext uri="{C183D7F6-B498-43B3-948B-1728B52AA6E4}">
                <adec:decorative xmlns:adec="http://schemas.microsoft.com/office/drawing/2017/decorative" val="1"/>
              </a:ext>
            </a:extLst>
          </p:cNvPr>
          <p:cNvSpPr/>
          <p:nvPr/>
        </p:nvSpPr>
        <p:spPr>
          <a:xfrm>
            <a:off x="1792" y="911352"/>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ru-RU"/>
          </a:p>
        </p:txBody>
      </p:sp>
      <p:sp>
        <p:nvSpPr>
          <p:cNvPr id="15" name="Прямоугольник 14" descr="Декоративный элемент">
            <a:extLst>
              <a:ext uri="{FF2B5EF4-FFF2-40B4-BE49-F238E27FC236}">
                <a16:creationId xmlns:a16="http://schemas.microsoft.com/office/drawing/2014/main" id="{E9C450B1-121D-41BA-98B6-8637A61BF010}"/>
              </a:ext>
              <a:ext uri="{C183D7F6-B498-43B3-948B-1728B52AA6E4}">
                <adec:decorative xmlns:adec="http://schemas.microsoft.com/office/drawing/2017/decorative" val="1"/>
              </a:ext>
            </a:extLst>
          </p:cNvPr>
          <p:cNvSpPr/>
          <p:nvPr/>
        </p:nvSpPr>
        <p:spPr>
          <a:xfrm>
            <a:off x="11817658" y="26789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6" name="Прямоугольник 5" descr="Декоративный элемент">
            <a:extLst>
              <a:ext uri="{FF2B5EF4-FFF2-40B4-BE49-F238E27FC236}">
                <a16:creationId xmlns:a16="http://schemas.microsoft.com/office/drawing/2014/main" id="{54A235A8-F59E-4C87-98E4-4FF7C9E6388F}"/>
              </a:ext>
              <a:ext uri="{C183D7F6-B498-43B3-948B-1728B52AA6E4}">
                <adec:decorative xmlns:adec="http://schemas.microsoft.com/office/drawing/2017/decorative" val="1"/>
              </a:ext>
            </a:extLst>
          </p:cNvPr>
          <p:cNvSpPr/>
          <p:nvPr/>
        </p:nvSpPr>
        <p:spPr>
          <a:xfrm>
            <a:off x="-1" y="2526525"/>
            <a:ext cx="3068514" cy="356337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ru-RU"/>
          </a:p>
        </p:txBody>
      </p:sp>
      <p:sp>
        <p:nvSpPr>
          <p:cNvPr id="7" name="Прямоугольник 6" descr="Декоративный элемент">
            <a:extLst>
              <a:ext uri="{FF2B5EF4-FFF2-40B4-BE49-F238E27FC236}">
                <a16:creationId xmlns:a16="http://schemas.microsoft.com/office/drawing/2014/main" id="{C234BEC7-9784-4A7A-9FDC-84E997A72F24}"/>
              </a:ext>
              <a:ext uri="{C183D7F6-B498-43B3-948B-1728B52AA6E4}">
                <adec:decorative xmlns:adec="http://schemas.microsoft.com/office/drawing/2017/decorative" val="1"/>
              </a:ext>
            </a:extLst>
          </p:cNvPr>
          <p:cNvSpPr/>
          <p:nvPr/>
        </p:nvSpPr>
        <p:spPr>
          <a:xfrm>
            <a:off x="3200401" y="2526525"/>
            <a:ext cx="8481645" cy="3563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8" name="Прямоугольник 7" descr="Декоративный элемент">
            <a:extLst>
              <a:ext uri="{FF2B5EF4-FFF2-40B4-BE49-F238E27FC236}">
                <a16:creationId xmlns:a16="http://schemas.microsoft.com/office/drawing/2014/main" id="{67F47B23-84AC-4823-93B7-FBB709CFC39A}"/>
              </a:ext>
              <a:ext uri="{C183D7F6-B498-43B3-948B-1728B52AA6E4}">
                <adec:decorative xmlns:adec="http://schemas.microsoft.com/office/drawing/2017/decorative" val="1"/>
              </a:ext>
            </a:extLst>
          </p:cNvPr>
          <p:cNvSpPr/>
          <p:nvPr/>
        </p:nvSpPr>
        <p:spPr>
          <a:xfrm>
            <a:off x="0" y="758952"/>
            <a:ext cx="3068515" cy="1659371"/>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ru-RU"/>
          </a:p>
        </p:txBody>
      </p:sp>
      <p:sp>
        <p:nvSpPr>
          <p:cNvPr id="9" name="Прямоугольник 8" descr="Декоративный элемент">
            <a:extLst>
              <a:ext uri="{FF2B5EF4-FFF2-40B4-BE49-F238E27FC236}">
                <a16:creationId xmlns:a16="http://schemas.microsoft.com/office/drawing/2014/main" id="{6696F7DF-DBDB-4920-8AE2-C0C311726E57}"/>
              </a:ext>
              <a:ext uri="{C183D7F6-B498-43B3-948B-1728B52AA6E4}">
                <adec:decorative xmlns:adec="http://schemas.microsoft.com/office/drawing/2017/decorative" val="1"/>
              </a:ext>
            </a:extLst>
          </p:cNvPr>
          <p:cNvSpPr/>
          <p:nvPr/>
        </p:nvSpPr>
        <p:spPr>
          <a:xfrm>
            <a:off x="11815866" y="2526524"/>
            <a:ext cx="376134" cy="356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2" name="Заголовок 1">
            <a:extLst>
              <a:ext uri="{FF2B5EF4-FFF2-40B4-BE49-F238E27FC236}">
                <a16:creationId xmlns:a16="http://schemas.microsoft.com/office/drawing/2014/main" id="{DBAC3A72-406E-467C-AD75-3552E95BC0C2}"/>
              </a:ext>
            </a:extLst>
          </p:cNvPr>
          <p:cNvSpPr>
            <a:spLocks noGrp="1"/>
          </p:cNvSpPr>
          <p:nvPr>
            <p:ph type="title"/>
          </p:nvPr>
        </p:nvSpPr>
        <p:spPr/>
        <p:txBody>
          <a:bodyPr rtlCol="0">
            <a:normAutofit/>
          </a:bodyPr>
          <a:lstStyle/>
          <a:p>
            <a:pPr rtl="0"/>
            <a:r>
              <a:rPr lang="ru-RU" sz="3300" dirty="0"/>
              <a:t>Вопросы:</a:t>
            </a:r>
          </a:p>
        </p:txBody>
      </p:sp>
      <p:sp>
        <p:nvSpPr>
          <p:cNvPr id="3" name="Объект 2">
            <a:extLst>
              <a:ext uri="{FF2B5EF4-FFF2-40B4-BE49-F238E27FC236}">
                <a16:creationId xmlns:a16="http://schemas.microsoft.com/office/drawing/2014/main" id="{27D37CD8-FB64-46C6-BA92-4854E7C63B82}"/>
              </a:ext>
            </a:extLst>
          </p:cNvPr>
          <p:cNvSpPr>
            <a:spLocks noGrp="1"/>
          </p:cNvSpPr>
          <p:nvPr>
            <p:ph idx="4294967295"/>
          </p:nvPr>
        </p:nvSpPr>
        <p:spPr>
          <a:xfrm>
            <a:off x="3578466" y="2637692"/>
            <a:ext cx="7606002" cy="3347056"/>
          </a:xfrm>
        </p:spPr>
        <p:txBody>
          <a:bodyPr rtlCol="0"/>
          <a:lstStyle/>
          <a:p>
            <a:pPr>
              <a:lnSpc>
                <a:spcPct val="100000"/>
              </a:lnSpc>
            </a:pPr>
            <a:r>
              <a:rPr lang="ru-RU" dirty="0">
                <a:solidFill>
                  <a:schemeClr val="bg2"/>
                </a:solidFill>
                <a:ea typeface="Tahoma" panose="020B0604030504040204" pitchFamily="34" charset="0"/>
                <a:cs typeface="Tahoma" panose="020B0604030504040204" pitchFamily="34" charset="0"/>
              </a:rPr>
              <a:t>1. Определите к какому типу лидера можно определить Виктора </a:t>
            </a:r>
            <a:r>
              <a:rPr lang="ru-RU" dirty="0" err="1">
                <a:solidFill>
                  <a:schemeClr val="bg2"/>
                </a:solidFill>
                <a:ea typeface="Tahoma" panose="020B0604030504040204" pitchFamily="34" charset="0"/>
                <a:cs typeface="Tahoma" panose="020B0604030504040204" pitchFamily="34" charset="0"/>
              </a:rPr>
              <a:t>Киама</a:t>
            </a:r>
            <a:r>
              <a:rPr lang="ru-RU" dirty="0">
                <a:solidFill>
                  <a:schemeClr val="bg2"/>
                </a:solidFill>
                <a:ea typeface="Tahoma" panose="020B0604030504040204" pitchFamily="34" charset="0"/>
                <a:cs typeface="Tahoma" panose="020B0604030504040204" pitchFamily="34" charset="0"/>
              </a:rPr>
              <a:t>?</a:t>
            </a:r>
          </a:p>
          <a:p>
            <a:pPr>
              <a:lnSpc>
                <a:spcPct val="100000"/>
              </a:lnSpc>
            </a:pPr>
            <a:r>
              <a:rPr lang="ru-RU" dirty="0">
                <a:solidFill>
                  <a:schemeClr val="bg2"/>
                </a:solidFill>
                <a:ea typeface="Tahoma" panose="020B0604030504040204" pitchFamily="34" charset="0"/>
                <a:cs typeface="Tahoma" panose="020B0604030504040204" pitchFamily="34" charset="0"/>
              </a:rPr>
              <a:t>2. Каков был стиль руководства </a:t>
            </a:r>
            <a:r>
              <a:rPr lang="ru-RU" dirty="0" err="1">
                <a:solidFill>
                  <a:schemeClr val="bg2"/>
                </a:solidFill>
                <a:ea typeface="Tahoma" panose="020B0604030504040204" pitchFamily="34" charset="0"/>
                <a:cs typeface="Tahoma" panose="020B0604030504040204" pitchFamily="34" charset="0"/>
              </a:rPr>
              <a:t>Киама</a:t>
            </a:r>
            <a:r>
              <a:rPr lang="ru-RU" dirty="0">
                <a:solidFill>
                  <a:schemeClr val="bg2"/>
                </a:solidFill>
                <a:ea typeface="Tahoma" panose="020B0604030504040204" pitchFamily="34" charset="0"/>
                <a:cs typeface="Tahoma" panose="020B0604030504040204" pitchFamily="34" charset="0"/>
              </a:rPr>
              <a:t>: ориентированным на работу или на человека?</a:t>
            </a:r>
          </a:p>
          <a:p>
            <a:pPr>
              <a:lnSpc>
                <a:spcPct val="100000"/>
              </a:lnSpc>
            </a:pPr>
            <a:r>
              <a:rPr lang="ru-RU" dirty="0">
                <a:solidFill>
                  <a:schemeClr val="bg2"/>
                </a:solidFill>
                <a:ea typeface="Tahoma" panose="020B0604030504040204" pitchFamily="34" charset="0"/>
                <a:cs typeface="Tahoma" panose="020B0604030504040204" pitchFamily="34" charset="0"/>
              </a:rPr>
              <a:t>3. В  какую  сторону,  по  вашему  мнению,  может  измениться  ситуация  в «Ремингтон Продактс», когда компания придет в норму? Потребуется ли ей гибкий или адаптивный стиль руководства?</a:t>
            </a:r>
          </a:p>
        </p:txBody>
      </p:sp>
      <p:pic>
        <p:nvPicPr>
          <p:cNvPr id="4" name="Графический объект 3" descr="Чемодан">
            <a:extLst>
              <a:ext uri="{FF2B5EF4-FFF2-40B4-BE49-F238E27FC236}">
                <a16:creationId xmlns:a16="http://schemas.microsoft.com/office/drawing/2014/main" id="{BAA3CD59-C1DD-43C2-A11F-60A087AE11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black">
          <a:xfrm>
            <a:off x="1690391" y="1208821"/>
            <a:ext cx="828000" cy="828000"/>
          </a:xfrm>
          <a:prstGeom prst="rect">
            <a:avLst/>
          </a:prstGeom>
        </p:spPr>
      </p:pic>
      <p:pic>
        <p:nvPicPr>
          <p:cNvPr id="5" name="Графический объект 4" descr="Диплом">
            <a:extLst>
              <a:ext uri="{FF2B5EF4-FFF2-40B4-BE49-F238E27FC236}">
                <a16:creationId xmlns:a16="http://schemas.microsoft.com/office/drawing/2014/main" id="{55A32494-ACB2-4866-8A3C-A8A216FFDB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bwMode="black">
          <a:xfrm>
            <a:off x="515813" y="1254525"/>
            <a:ext cx="828000" cy="828000"/>
          </a:xfrm>
          <a:prstGeom prst="rect">
            <a:avLst/>
          </a:prstGeom>
        </p:spPr>
      </p:pic>
    </p:spTree>
    <p:extLst>
      <p:ext uri="{BB962C8B-B14F-4D97-AF65-F5344CB8AC3E}">
        <p14:creationId xmlns:p14="http://schemas.microsoft.com/office/powerpoint/2010/main" val="96289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Рисунок 33" descr="Мой однокурсник">
            <a:extLst>
              <a:ext uri="{FF2B5EF4-FFF2-40B4-BE49-F238E27FC236}">
                <a16:creationId xmlns:a16="http://schemas.microsoft.com/office/drawing/2014/main" id="{0A94A0BB-65D4-460A-947F-D0BC651C25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Прямоугольник 3" descr="Декоративный элемент">
            <a:extLst>
              <a:ext uri="{FF2B5EF4-FFF2-40B4-BE49-F238E27FC236}">
                <a16:creationId xmlns:a16="http://schemas.microsoft.com/office/drawing/2014/main" id="{D7F6F6C7-60D9-41AC-8781-68FDD4F3299E}"/>
              </a:ext>
              <a:ext uri="{C183D7F6-B498-43B3-948B-1728B52AA6E4}">
                <adec:decorative xmlns:adec="http://schemas.microsoft.com/office/drawing/2017/decorative" val="1"/>
              </a:ext>
            </a:extLst>
          </p:cNvPr>
          <p:cNvSpPr/>
          <p:nvPr/>
        </p:nvSpPr>
        <p:spPr>
          <a:xfrm>
            <a:off x="3543300" y="745000"/>
            <a:ext cx="8168053"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ru-RU"/>
          </a:p>
        </p:txBody>
      </p:sp>
      <p:sp>
        <p:nvSpPr>
          <p:cNvPr id="5" name="Прямоугольник 4" descr="Декоративный элемент">
            <a:extLst>
              <a:ext uri="{FF2B5EF4-FFF2-40B4-BE49-F238E27FC236}">
                <a16:creationId xmlns:a16="http://schemas.microsoft.com/office/drawing/2014/main" id="{95898461-1DBF-4823-B0CE-25F935F9EE5C}"/>
              </a:ext>
              <a:ext uri="{C183D7F6-B498-43B3-948B-1728B52AA6E4}">
                <adec:decorative xmlns:adec="http://schemas.microsoft.com/office/drawing/2017/decorative" val="1"/>
              </a:ext>
            </a:extLst>
          </p:cNvPr>
          <p:cNvSpPr/>
          <p:nvPr/>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ru-RU" sz="100"/>
          </a:p>
        </p:txBody>
      </p:sp>
      <p:sp>
        <p:nvSpPr>
          <p:cNvPr id="6" name="Прямоугольник 5" descr="Декоративный элемент">
            <a:extLst>
              <a:ext uri="{FF2B5EF4-FFF2-40B4-BE49-F238E27FC236}">
                <a16:creationId xmlns:a16="http://schemas.microsoft.com/office/drawing/2014/main" id="{AD0034B7-EAC9-429D-9600-C58561D805DA}"/>
              </a:ext>
              <a:ext uri="{C183D7F6-B498-43B3-948B-1728B52AA6E4}">
                <adec:decorative xmlns:adec="http://schemas.microsoft.com/office/drawing/2017/decorative" val="1"/>
              </a:ext>
            </a:extLst>
          </p:cNvPr>
          <p:cNvSpPr/>
          <p:nvPr/>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ru-RU"/>
          </a:p>
        </p:txBody>
      </p:sp>
      <p:sp>
        <p:nvSpPr>
          <p:cNvPr id="29" name="Объект 28">
            <a:extLst>
              <a:ext uri="{FF2B5EF4-FFF2-40B4-BE49-F238E27FC236}">
                <a16:creationId xmlns:a16="http://schemas.microsoft.com/office/drawing/2014/main" id="{589616E0-5389-47D2-94BD-AC88747025DA}"/>
              </a:ext>
            </a:extLst>
          </p:cNvPr>
          <p:cNvSpPr>
            <a:spLocks noGrp="1"/>
          </p:cNvSpPr>
          <p:nvPr>
            <p:ph idx="1"/>
          </p:nvPr>
        </p:nvSpPr>
        <p:spPr/>
        <p:txBody>
          <a:bodyPr rtlCol="0">
            <a:normAutofit lnSpcReduction="10000"/>
          </a:bodyPr>
          <a:lstStyle/>
          <a:p>
            <a:r>
              <a:rPr lang="ru-RU" dirty="0">
                <a:ea typeface="Tahoma" panose="020B0604030504040204" pitchFamily="34" charset="0"/>
                <a:cs typeface="Tahoma" panose="020B0604030504040204" pitchFamily="34" charset="0"/>
              </a:rPr>
              <a:t>В компании N сменился директор по маркетингу. Нового руководителя сотрудники приняли настороженно, предложенные проекты откровенно «саботировали», а на тренинг, специально организованный с целью повышения квалификации (бесплатный и организованный внешним провайдером), вовсе никто не пришел, хотя все специалисты были оповещены о мероприятии заранее. Руководитель отдела не понимал, что происходит.</a:t>
            </a:r>
          </a:p>
          <a:p>
            <a:r>
              <a:rPr lang="ru-RU" dirty="0">
                <a:ea typeface="Tahoma" panose="020B0604030504040204" pitchFamily="34" charset="0"/>
                <a:cs typeface="Tahoma" panose="020B0604030504040204" pitchFamily="34" charset="0"/>
              </a:rPr>
              <a:t>Ситуация прояснилась на одном из собраний. Руководитель отдела решил ввести прозрачную систему оценки работы. По этому поводу было созвано совещание для того, чтобы открыто обсудить нововведение со всеми сотрудниками отдела. На собрании все сотрудники стали активно возражать против изменений, и только одна сотрудница молчала, бросая одобрительные взгляды в сторону коллег. Когда ее спросили, что она думает по поводу новой системы, она ответила, что полностью согласна с коллективом.</a:t>
            </a:r>
          </a:p>
        </p:txBody>
      </p:sp>
      <p:pic>
        <p:nvPicPr>
          <p:cNvPr id="31" name="Графический объект 30" descr="Пользователь">
            <a:extLst>
              <a:ext uri="{FF2B5EF4-FFF2-40B4-BE49-F238E27FC236}">
                <a16:creationId xmlns:a16="http://schemas.microsoft.com/office/drawing/2014/main" id="{C5DE759E-5FE0-4AB8-8C08-13F153FB15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black">
          <a:xfrm>
            <a:off x="719790" y="1064515"/>
            <a:ext cx="828000" cy="828000"/>
          </a:xfrm>
          <a:prstGeom prst="rect">
            <a:avLst/>
          </a:prstGeom>
        </p:spPr>
      </p:pic>
      <p:pic>
        <p:nvPicPr>
          <p:cNvPr id="32" name="Графический объект 31" descr="Эмблема сотрудника">
            <a:extLst>
              <a:ext uri="{FF2B5EF4-FFF2-40B4-BE49-F238E27FC236}">
                <a16:creationId xmlns:a16="http://schemas.microsoft.com/office/drawing/2014/main" id="{74BB7C29-050F-4AB3-935E-0F5B4C841E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bwMode="black">
          <a:xfrm>
            <a:off x="1801328" y="1064515"/>
            <a:ext cx="828000" cy="828000"/>
          </a:xfrm>
          <a:prstGeom prst="rect">
            <a:avLst/>
          </a:prstGeom>
        </p:spPr>
      </p:pic>
      <p:sp>
        <p:nvSpPr>
          <p:cNvPr id="2" name="Заголовок 1"/>
          <p:cNvSpPr>
            <a:spLocks noGrp="1"/>
          </p:cNvSpPr>
          <p:nvPr>
            <p:ph type="title"/>
          </p:nvPr>
        </p:nvSpPr>
        <p:spPr/>
        <p:txBody>
          <a:bodyPr/>
          <a:lstStyle/>
          <a:p>
            <a:r>
              <a:rPr lang="ru-RU" dirty="0"/>
              <a:t>Ситуация 1</a:t>
            </a:r>
          </a:p>
        </p:txBody>
      </p:sp>
    </p:spTree>
    <p:extLst>
      <p:ext uri="{BB962C8B-B14F-4D97-AF65-F5344CB8AC3E}">
        <p14:creationId xmlns:p14="http://schemas.microsoft.com/office/powerpoint/2010/main" val="132697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5" name="Рисунок 4" descr="Пляжная тропинка">
            <a:extLst>
              <a:ext uri="{FF2B5EF4-FFF2-40B4-BE49-F238E27FC236}">
                <a16:creationId xmlns:a16="http://schemas.microsoft.com/office/drawing/2014/main" id="{678185C0-DBCC-4DE6-A63E-AB724A380C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Прямоугольник 11" descr="Декоративный элемент">
            <a:extLst>
              <a:ext uri="{FF2B5EF4-FFF2-40B4-BE49-F238E27FC236}">
                <a16:creationId xmlns:a16="http://schemas.microsoft.com/office/drawing/2014/main" id="{3B570B85-11CA-4C90-9E8B-150CB8FE5A03}"/>
              </a:ext>
              <a:ext uri="{C183D7F6-B498-43B3-948B-1728B52AA6E4}">
                <adec:decorative xmlns:adec="http://schemas.microsoft.com/office/drawing/2017/decorative" val="1"/>
              </a:ext>
            </a:extLst>
          </p:cNvPr>
          <p:cNvSpPr/>
          <p:nvPr/>
        </p:nvSpPr>
        <p:spPr>
          <a:xfrm>
            <a:off x="1287810" y="1849521"/>
            <a:ext cx="10905975" cy="4856079"/>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9" name="Прямоугольник 8" descr="Декоративный элемент">
            <a:extLst>
              <a:ext uri="{FF2B5EF4-FFF2-40B4-BE49-F238E27FC236}">
                <a16:creationId xmlns:a16="http://schemas.microsoft.com/office/drawing/2014/main" id="{2A5672BB-0EC4-4BB1-85FA-3C94DFAEA16D}"/>
              </a:ext>
              <a:ext uri="{C183D7F6-B498-43B3-948B-1728B52AA6E4}">
                <adec:decorative xmlns:adec="http://schemas.microsoft.com/office/drawing/2017/decorative" val="1"/>
              </a:ext>
            </a:extLst>
          </p:cNvPr>
          <p:cNvSpPr/>
          <p:nvPr/>
        </p:nvSpPr>
        <p:spPr>
          <a:xfrm>
            <a:off x="-1" y="1849521"/>
            <a:ext cx="1170462" cy="4856079"/>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10" name="Прямоугольник 9" descr="Декоративный элемент">
            <a:extLst>
              <a:ext uri="{FF2B5EF4-FFF2-40B4-BE49-F238E27FC236}">
                <a16:creationId xmlns:a16="http://schemas.microsoft.com/office/drawing/2014/main" id="{7EF5689E-A2C8-44A6-AD5C-615D7DB0C77C}"/>
              </a:ext>
              <a:ext uri="{C183D7F6-B498-43B3-948B-1728B52AA6E4}">
                <adec:decorative xmlns:adec="http://schemas.microsoft.com/office/drawing/2017/decorative" val="1"/>
              </a:ext>
            </a:extLst>
          </p:cNvPr>
          <p:cNvSpPr/>
          <p:nvPr/>
        </p:nvSpPr>
        <p:spPr>
          <a:xfrm>
            <a:off x="-1786" y="95075"/>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ru-RU"/>
          </a:p>
        </p:txBody>
      </p:sp>
      <p:sp>
        <p:nvSpPr>
          <p:cNvPr id="11" name="Прямоугольник 10" descr="Декоративный элемент">
            <a:extLst>
              <a:ext uri="{FF2B5EF4-FFF2-40B4-BE49-F238E27FC236}">
                <a16:creationId xmlns:a16="http://schemas.microsoft.com/office/drawing/2014/main" id="{99C77D2E-3E79-4AAE-90F1-AFD7CBEBF037}"/>
              </a:ext>
              <a:ext uri="{C183D7F6-B498-43B3-948B-1728B52AA6E4}">
                <adec:decorative xmlns:adec="http://schemas.microsoft.com/office/drawing/2017/decorative" val="1"/>
              </a:ext>
            </a:extLst>
          </p:cNvPr>
          <p:cNvSpPr/>
          <p:nvPr/>
        </p:nvSpPr>
        <p:spPr>
          <a:xfrm>
            <a:off x="11014533" y="748748"/>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4" name="Текст 3">
            <a:extLst>
              <a:ext uri="{FF2B5EF4-FFF2-40B4-BE49-F238E27FC236}">
                <a16:creationId xmlns:a16="http://schemas.microsoft.com/office/drawing/2014/main" id="{C6C76433-70AC-461F-87D0-7DEF2F393BD4}"/>
              </a:ext>
            </a:extLst>
          </p:cNvPr>
          <p:cNvSpPr>
            <a:spLocks noGrp="1"/>
          </p:cNvSpPr>
          <p:nvPr>
            <p:ph type="body" idx="1"/>
          </p:nvPr>
        </p:nvSpPr>
        <p:spPr>
          <a:xfrm>
            <a:off x="1783974" y="2055378"/>
            <a:ext cx="9120216" cy="4503355"/>
          </a:xfrm>
        </p:spPr>
        <p:txBody>
          <a:bodyPr rtlCol="0" anchor="ctr" anchorCtr="0">
            <a:normAutofit fontScale="92500" lnSpcReduction="20000"/>
          </a:bodyPr>
          <a:lstStyle/>
          <a:p>
            <a:pPr>
              <a:lnSpc>
                <a:spcPct val="100000"/>
              </a:lnSpc>
            </a:pPr>
            <a:r>
              <a:rPr lang="ru-RU" sz="2000" dirty="0">
                <a:ea typeface="Tahoma" panose="020B0604030504040204" pitchFamily="34" charset="0"/>
                <a:cs typeface="Tahoma" panose="020B0604030504040204" pitchFamily="34" charset="0"/>
              </a:rPr>
              <a:t>Побеседовав с другими сотрудниками компании, руководитель отдела маркетинга выяснил, как ранее строилась работа отдела. Прежний руководитель отдела использовал в своей работе авторитарный стиль руководства. Все решения он принимал единолично, не советуясь с коллегами, а поручения и задачи подчиненным ставил как ему было удобно (при этом не всегда учитывал специализацию того или иного сотрудника). Сотрудники привыкли все сложные вопросы решать через эту самую молчаливую сотрудницу – она была правой рукой прежнего руководителя и, как правило, помогала решать все их проблемы.</a:t>
            </a:r>
          </a:p>
          <a:p>
            <a:pPr>
              <a:lnSpc>
                <a:spcPct val="100000"/>
              </a:lnSpc>
            </a:pPr>
            <a:r>
              <a:rPr lang="ru-RU" sz="2000" dirty="0">
                <a:ea typeface="Tahoma" panose="020B0604030504040204" pitchFamily="34" charset="0"/>
                <a:cs typeface="Tahoma" panose="020B0604030504040204" pitchFamily="34" charset="0"/>
              </a:rPr>
              <a:t>Проведенная социометрия подтвердила догадки руководителя – молчаливая сотрудница считалась явным лидером коллектива.</a:t>
            </a:r>
          </a:p>
          <a:p>
            <a:pPr>
              <a:lnSpc>
                <a:spcPct val="100000"/>
              </a:lnSpc>
            </a:pPr>
            <a:r>
              <a:rPr lang="ru-RU" sz="2000" dirty="0">
                <a:ea typeface="Tahoma" panose="020B0604030504040204" pitchFamily="34" charset="0"/>
                <a:cs typeface="Tahoma" panose="020B0604030504040204" pitchFamily="34" charset="0"/>
              </a:rPr>
              <a:t>1. О каком типе лидерства идет речь в кейсе (конструктивный или деструктивный).</a:t>
            </a:r>
          </a:p>
          <a:p>
            <a:pPr>
              <a:lnSpc>
                <a:spcPct val="100000"/>
              </a:lnSpc>
            </a:pPr>
            <a:r>
              <a:rPr lang="ru-RU" sz="2000" dirty="0">
                <a:ea typeface="Tahoma" panose="020B0604030504040204" pitchFamily="34" charset="0"/>
                <a:cs typeface="Tahoma" panose="020B0604030504040204" pitchFamily="34" charset="0"/>
              </a:rPr>
              <a:t>2. Назовите причины появления подобного лидера в отделе?</a:t>
            </a:r>
          </a:p>
          <a:p>
            <a:pPr>
              <a:lnSpc>
                <a:spcPct val="100000"/>
              </a:lnSpc>
            </a:pPr>
            <a:r>
              <a:rPr lang="ru-RU" sz="2000" dirty="0">
                <a:ea typeface="Tahoma" panose="020B0604030504040204" pitchFamily="34" charset="0"/>
                <a:cs typeface="Tahoma" panose="020B0604030504040204" pitchFamily="34" charset="0"/>
              </a:rPr>
              <a:t>3. Каковы должны быть действия нового руководителя по устранению этих причин.</a:t>
            </a:r>
          </a:p>
        </p:txBody>
      </p:sp>
      <p:pic>
        <p:nvPicPr>
          <p:cNvPr id="6" name="Графический объект 5" descr="Карта с меткой">
            <a:extLst>
              <a:ext uri="{FF2B5EF4-FFF2-40B4-BE49-F238E27FC236}">
                <a16:creationId xmlns:a16="http://schemas.microsoft.com/office/drawing/2014/main" id="{B5BFEE4A-0589-4596-9878-04FE26EF20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black">
          <a:xfrm>
            <a:off x="128030" y="467560"/>
            <a:ext cx="914400" cy="914400"/>
          </a:xfrm>
          <a:prstGeom prst="rect">
            <a:avLst/>
          </a:prstGeom>
        </p:spPr>
      </p:pic>
    </p:spTree>
    <p:extLst>
      <p:ext uri="{BB962C8B-B14F-4D97-AF65-F5344CB8AC3E}">
        <p14:creationId xmlns:p14="http://schemas.microsoft.com/office/powerpoint/2010/main" val="125560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Вид снизу на заснеженные горы">
            <a:extLst>
              <a:ext uri="{FF2B5EF4-FFF2-40B4-BE49-F238E27FC236}">
                <a16:creationId xmlns:a16="http://schemas.microsoft.com/office/drawing/2014/main" id="{199D014F-A091-4AB5-A7DE-AB7239BAF838}"/>
              </a:ext>
            </a:extLst>
          </p:cNvPr>
          <p:cNvPicPr>
            <a:picLocks noGrp="1" noChangeAspect="1"/>
          </p:cNvPicPr>
          <p:nvPr>
            <p:ph type="pic" sz="quarter" idx="13"/>
          </p:nvPr>
        </p:nvPicPr>
        <p:blipFill>
          <a:blip r:embed="rId3"/>
          <a:stretch>
            <a:fillRect/>
          </a:stretch>
        </p:blipFill>
        <p:spPr>
          <a:xfrm>
            <a:off x="146853" y="144000"/>
            <a:ext cx="11899494" cy="6060155"/>
          </a:xfrm>
        </p:spPr>
      </p:pic>
      <p:sp>
        <p:nvSpPr>
          <p:cNvPr id="3" name="Заголовок 2">
            <a:extLst>
              <a:ext uri="{FF2B5EF4-FFF2-40B4-BE49-F238E27FC236}">
                <a16:creationId xmlns:a16="http://schemas.microsoft.com/office/drawing/2014/main" id="{200B3D2B-613A-41BE-987D-E6A1324B456D}"/>
              </a:ext>
            </a:extLst>
          </p:cNvPr>
          <p:cNvSpPr>
            <a:spLocks noGrp="1"/>
          </p:cNvSpPr>
          <p:nvPr>
            <p:ph type="ctrTitle"/>
          </p:nvPr>
        </p:nvSpPr>
        <p:spPr>
          <a:xfrm>
            <a:off x="146853" y="144000"/>
            <a:ext cx="11530572" cy="827315"/>
          </a:xfrm>
        </p:spPr>
        <p:txBody>
          <a:bodyPr rtlCol="0"/>
          <a:lstStyle/>
          <a:p>
            <a:pPr algn="ctr"/>
            <a:r>
              <a:rPr lang="ru-RU" sz="3600" dirty="0"/>
              <a:t>Умеете ли вы влиять на других?</a:t>
            </a:r>
          </a:p>
        </p:txBody>
      </p:sp>
      <p:sp>
        <p:nvSpPr>
          <p:cNvPr id="4" name="Подзаголовок 3">
            <a:extLst>
              <a:ext uri="{FF2B5EF4-FFF2-40B4-BE49-F238E27FC236}">
                <a16:creationId xmlns:a16="http://schemas.microsoft.com/office/drawing/2014/main" id="{4772945D-CA91-4CFE-8EB7-941C7618C994}"/>
              </a:ext>
            </a:extLst>
          </p:cNvPr>
          <p:cNvSpPr>
            <a:spLocks noGrp="1"/>
          </p:cNvSpPr>
          <p:nvPr>
            <p:ph type="subTitle" idx="1"/>
          </p:nvPr>
        </p:nvSpPr>
        <p:spPr>
          <a:xfrm>
            <a:off x="146853" y="971314"/>
            <a:ext cx="11606572" cy="5647199"/>
          </a:xfrm>
        </p:spPr>
        <p:txBody>
          <a:bodyPr rtlCol="0"/>
          <a:lstStyle/>
          <a:p>
            <a:pPr algn="l"/>
            <a:r>
              <a:rPr lang="ru-RU" sz="2200" dirty="0"/>
              <a:t>Отвечать на вопросы теста можно либо «да», либо «нет».</a:t>
            </a:r>
          </a:p>
          <a:p>
            <a:pPr algn="l"/>
            <a:endParaRPr lang="ru-RU" sz="2200" dirty="0"/>
          </a:p>
          <a:p>
            <a:pPr algn="l"/>
            <a:r>
              <a:rPr lang="ru-RU" sz="2200" b="1" dirty="0"/>
              <a:t>Вопросы</a:t>
            </a:r>
          </a:p>
          <a:p>
            <a:pPr algn="l"/>
            <a:r>
              <a:rPr lang="ru-RU" sz="2200" dirty="0"/>
              <a:t>1. Способны ли вы представить себя в роли актера или политического деятеля?</a:t>
            </a:r>
          </a:p>
          <a:p>
            <a:pPr algn="l"/>
            <a:r>
              <a:rPr lang="ru-RU" sz="2200" dirty="0"/>
              <a:t>2.Раздражают  ли  вас  люди,  одевающиеся  и  ведущие  себя   экстравагантно?</a:t>
            </a:r>
          </a:p>
          <a:p>
            <a:pPr algn="l"/>
            <a:r>
              <a:rPr lang="ru-RU" sz="2200" dirty="0"/>
              <a:t>3.Способны ли вы разговаривать с другим человеком на тему своих  личных переживаний?</a:t>
            </a:r>
          </a:p>
          <a:p>
            <a:pPr algn="l"/>
            <a:r>
              <a:rPr lang="ru-RU" sz="2200" dirty="0"/>
              <a:t>4.Немедленно ли вы реагируете, когда замечаете малейшие признаки  неуважительного отношения к своей особе?</a:t>
            </a:r>
          </a:p>
          <a:p>
            <a:pPr algn="l"/>
            <a:r>
              <a:rPr lang="ru-RU" sz="2200" dirty="0"/>
              <a:t>5. Портится ли у вас настроение, когда кто-то добивается успеха в той области, которую вы считаете для себя самой важной?</a:t>
            </a:r>
          </a:p>
          <a:p>
            <a:pPr algn="l"/>
            <a:r>
              <a:rPr lang="ru-RU" sz="2200" dirty="0"/>
              <a:t>6.  Любите  ли  вы  делать  что-то  очень  трудное,  чтобы продемонстрировать окружающим свои незаурядные возможности?</a:t>
            </a:r>
          </a:p>
          <a:p>
            <a:pPr algn="l"/>
            <a:r>
              <a:rPr lang="ru-RU" sz="2200" dirty="0"/>
              <a:t>7. Могли бы вы пожертвовать всем, чтобы добиться в своем деле выдающегося результата?</a:t>
            </a:r>
          </a:p>
          <a:p>
            <a:pPr algn="l"/>
            <a:r>
              <a:rPr lang="ru-RU" sz="2200" dirty="0"/>
              <a:t>8. Стремитесь ли вы к тому, чтобы круг ваших друзей был неизменен?</a:t>
            </a:r>
          </a:p>
          <a:p>
            <a:pPr algn="l"/>
            <a:endParaRPr lang="ru-RU" sz="2200" dirty="0"/>
          </a:p>
        </p:txBody>
      </p:sp>
      <p:sp>
        <p:nvSpPr>
          <p:cNvPr id="5" name="Номер слайда 4">
            <a:extLst>
              <a:ext uri="{FF2B5EF4-FFF2-40B4-BE49-F238E27FC236}">
                <a16:creationId xmlns:a16="http://schemas.microsoft.com/office/drawing/2014/main" id="{BDD5A594-D852-43BB-B591-E9D9027253BD}"/>
              </a:ext>
            </a:extLst>
          </p:cNvPr>
          <p:cNvSpPr>
            <a:spLocks noGrp="1"/>
          </p:cNvSpPr>
          <p:nvPr>
            <p:ph type="sldNum" sz="quarter" idx="14"/>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ru-RU" sz="1200" b="0" i="0" u="none" strike="noStrike" kern="1200" cap="none" spc="0" normalizeH="0" baseline="0" noProof="0" smtClean="0">
                <a:ln>
                  <a:noFill/>
                </a:ln>
                <a:solidFill>
                  <a:prstClr val="black">
                    <a:lumMod val="75000"/>
                    <a:lumOff val="25000"/>
                  </a:prstClr>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p:txBody>
      </p:sp>
    </p:spTree>
    <p:extLst>
      <p:ext uri="{BB962C8B-B14F-4D97-AF65-F5344CB8AC3E}">
        <p14:creationId xmlns:p14="http://schemas.microsoft.com/office/powerpoint/2010/main" val="431535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Вид снизу на заснеженные горы">
            <a:extLst>
              <a:ext uri="{FF2B5EF4-FFF2-40B4-BE49-F238E27FC236}">
                <a16:creationId xmlns:a16="http://schemas.microsoft.com/office/drawing/2014/main" id="{199D014F-A091-4AB5-A7DE-AB7239BAF838}"/>
              </a:ext>
            </a:extLst>
          </p:cNvPr>
          <p:cNvPicPr>
            <a:picLocks noGrp="1" noChangeAspect="1"/>
          </p:cNvPicPr>
          <p:nvPr>
            <p:ph type="pic" sz="quarter" idx="13"/>
          </p:nvPr>
        </p:nvPicPr>
        <p:blipFill>
          <a:blip r:embed="rId3"/>
          <a:stretch>
            <a:fillRect/>
          </a:stretch>
        </p:blipFill>
        <p:spPr>
          <a:xfrm>
            <a:off x="146853" y="144000"/>
            <a:ext cx="11899494" cy="6060155"/>
          </a:xfrm>
        </p:spPr>
      </p:pic>
      <p:sp>
        <p:nvSpPr>
          <p:cNvPr id="4" name="Подзаголовок 3">
            <a:extLst>
              <a:ext uri="{FF2B5EF4-FFF2-40B4-BE49-F238E27FC236}">
                <a16:creationId xmlns:a16="http://schemas.microsoft.com/office/drawing/2014/main" id="{4772945D-CA91-4CFE-8EB7-941C7618C994}"/>
              </a:ext>
            </a:extLst>
          </p:cNvPr>
          <p:cNvSpPr>
            <a:spLocks noGrp="1"/>
          </p:cNvSpPr>
          <p:nvPr>
            <p:ph type="subTitle" idx="1"/>
          </p:nvPr>
        </p:nvSpPr>
        <p:spPr>
          <a:xfrm>
            <a:off x="146853" y="269966"/>
            <a:ext cx="11606572" cy="6348547"/>
          </a:xfrm>
        </p:spPr>
        <p:txBody>
          <a:bodyPr rtlCol="0"/>
          <a:lstStyle/>
          <a:p>
            <a:pPr algn="l"/>
            <a:r>
              <a:rPr lang="ru-RU" sz="2000" dirty="0"/>
              <a:t>9.  Любите  ли  вы  вести  размеренный  образ  жизни  со  строгим распорядком всех дел и даже развлечений?</a:t>
            </a:r>
          </a:p>
          <a:p>
            <a:pPr algn="l"/>
            <a:r>
              <a:rPr lang="ru-RU" sz="2000" dirty="0"/>
              <a:t>10. Любите ли вы менять обстановку у себя дома или переставлять мебель?</a:t>
            </a:r>
          </a:p>
          <a:p>
            <a:pPr algn="l"/>
            <a:r>
              <a:rPr lang="ru-RU" sz="2000" dirty="0"/>
              <a:t>11. Любите ли вы пробовать новые способы решения старых задач?</a:t>
            </a:r>
          </a:p>
          <a:p>
            <a:pPr algn="l"/>
            <a:r>
              <a:rPr lang="ru-RU" sz="2000" dirty="0"/>
              <a:t>12.Любите ли вы дразнить слишком самоуверенных и заносчивых людей?</a:t>
            </a:r>
          </a:p>
          <a:p>
            <a:pPr algn="l"/>
            <a:r>
              <a:rPr lang="ru-RU" sz="2000" dirty="0"/>
              <a:t>13.Любите ли вы доказывать, что ваш начальник или кто-то, весьма авторитетный, в чем-то не прав?</a:t>
            </a:r>
          </a:p>
          <a:p>
            <a:pPr algn="l"/>
            <a:endParaRPr lang="ru-RU" sz="2000" dirty="0"/>
          </a:p>
          <a:p>
            <a:pPr algn="l"/>
            <a:endParaRPr lang="ru-RU" sz="2000" dirty="0"/>
          </a:p>
          <a:p>
            <a:pPr algn="l"/>
            <a:r>
              <a:rPr lang="ru-RU" sz="2000" dirty="0"/>
              <a:t>Ответ «да»–вопросы 1, 3, 4, 5, 6, 7, 10, 11.  12,  13; ответ «нет» —вопросы 2, 8, 9. За каждое совпадение ваших ответов с ключом запишите себе по 5 баллов.</a:t>
            </a:r>
          </a:p>
          <a:p>
            <a:pPr algn="l"/>
            <a:endParaRPr lang="ru-RU" sz="2000" dirty="0"/>
          </a:p>
          <a:p>
            <a:pPr algn="l"/>
            <a:endParaRPr lang="ru-RU" sz="2000" dirty="0"/>
          </a:p>
        </p:txBody>
      </p:sp>
      <p:sp>
        <p:nvSpPr>
          <p:cNvPr id="5" name="Номер слайда 4">
            <a:extLst>
              <a:ext uri="{FF2B5EF4-FFF2-40B4-BE49-F238E27FC236}">
                <a16:creationId xmlns:a16="http://schemas.microsoft.com/office/drawing/2014/main" id="{BDD5A594-D852-43BB-B591-E9D9027253BD}"/>
              </a:ext>
            </a:extLst>
          </p:cNvPr>
          <p:cNvSpPr>
            <a:spLocks noGrp="1"/>
          </p:cNvSpPr>
          <p:nvPr>
            <p:ph type="sldNum" sz="quarter" idx="14"/>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ru-RU" sz="1200" b="0" i="0" u="none" strike="noStrike" kern="1200" cap="none" spc="0" normalizeH="0" baseline="0" noProof="0" smtClean="0">
                <a:ln>
                  <a:noFill/>
                </a:ln>
                <a:solidFill>
                  <a:prstClr val="black">
                    <a:lumMod val="75000"/>
                    <a:lumOff val="25000"/>
                  </a:prstClr>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p:txBody>
      </p:sp>
    </p:spTree>
    <p:extLst>
      <p:ext uri="{BB962C8B-B14F-4D97-AF65-F5344CB8AC3E}">
        <p14:creationId xmlns:p14="http://schemas.microsoft.com/office/powerpoint/2010/main" val="3025354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Вид снизу на заснеженные горы">
            <a:extLst>
              <a:ext uri="{FF2B5EF4-FFF2-40B4-BE49-F238E27FC236}">
                <a16:creationId xmlns:a16="http://schemas.microsoft.com/office/drawing/2014/main" id="{199D014F-A091-4AB5-A7DE-AB7239BAF838}"/>
              </a:ext>
            </a:extLst>
          </p:cNvPr>
          <p:cNvPicPr>
            <a:picLocks noGrp="1" noChangeAspect="1"/>
          </p:cNvPicPr>
          <p:nvPr>
            <p:ph type="pic" sz="quarter" idx="13"/>
          </p:nvPr>
        </p:nvPicPr>
        <p:blipFill>
          <a:blip r:embed="rId3"/>
          <a:stretch>
            <a:fillRect/>
          </a:stretch>
        </p:blipFill>
        <p:spPr>
          <a:xfrm>
            <a:off x="146853" y="144000"/>
            <a:ext cx="11899494" cy="6060155"/>
          </a:xfrm>
        </p:spPr>
      </p:pic>
      <p:sp>
        <p:nvSpPr>
          <p:cNvPr id="4" name="Подзаголовок 3">
            <a:extLst>
              <a:ext uri="{FF2B5EF4-FFF2-40B4-BE49-F238E27FC236}">
                <a16:creationId xmlns:a16="http://schemas.microsoft.com/office/drawing/2014/main" id="{4772945D-CA91-4CFE-8EB7-941C7618C994}"/>
              </a:ext>
            </a:extLst>
          </p:cNvPr>
          <p:cNvSpPr>
            <a:spLocks noGrp="1"/>
          </p:cNvSpPr>
          <p:nvPr>
            <p:ph type="subTitle" idx="1"/>
          </p:nvPr>
        </p:nvSpPr>
        <p:spPr>
          <a:xfrm>
            <a:off x="146853" y="269966"/>
            <a:ext cx="11606572" cy="6348547"/>
          </a:xfrm>
        </p:spPr>
        <p:txBody>
          <a:bodyPr rtlCol="0"/>
          <a:lstStyle/>
          <a:p>
            <a:pPr algn="l"/>
            <a:r>
              <a:rPr lang="ru-RU" sz="2400" dirty="0"/>
              <a:t>Результаты: </a:t>
            </a:r>
          </a:p>
          <a:p>
            <a:pPr algn="l"/>
            <a:r>
              <a:rPr lang="ru-RU" sz="2400" dirty="0"/>
              <a:t>От 35 до  65  баллов. Вы  человек, который  обладает великолепными предпосылками, чтобы эффективно влиять на других, менять их модели поведения, учить, управлять, наставлять на путь истинный. В подобного рода ситуациях вы обычно чувствуете себя как рыба в воде. Вы наделены даром убеждать окружающих в своей правоте. Однако вам надо быть очень осторожным, чтобы ваша позиция не стала чрезмерно агрессивной. В том случае вы легко можете превратиться в фанатика или тирана.</a:t>
            </a:r>
          </a:p>
          <a:p>
            <a:pPr algn="l"/>
            <a:r>
              <a:rPr lang="ru-RU" sz="2400" dirty="0"/>
              <a:t>30 и меньше баллов. Увы, хотя вы часто бываете правы, убедить в этом окружающих вам удается далеко не всегда. Вы считаете, что ваша жизнь и жизнь окружающих должны быть подчинены строгой дисциплине, здравому рассудку и хорошим манерам и ход ее должен быть вполне предсказуемым. Вы не любите ничего делать через силу. При этом вы часто бываете слишком сдержанны, не достигая из-за этого желанной цели, а часто оказываясь и неправильно понятым. А жаль.</a:t>
            </a:r>
          </a:p>
          <a:p>
            <a:pPr algn="l"/>
            <a:endParaRPr lang="ru-RU" sz="2400" dirty="0"/>
          </a:p>
          <a:p>
            <a:pPr algn="l"/>
            <a:endParaRPr lang="ru-RU" sz="2400" dirty="0"/>
          </a:p>
        </p:txBody>
      </p:sp>
      <p:sp>
        <p:nvSpPr>
          <p:cNvPr id="5" name="Номер слайда 4">
            <a:extLst>
              <a:ext uri="{FF2B5EF4-FFF2-40B4-BE49-F238E27FC236}">
                <a16:creationId xmlns:a16="http://schemas.microsoft.com/office/drawing/2014/main" id="{BDD5A594-D852-43BB-B591-E9D9027253BD}"/>
              </a:ext>
            </a:extLst>
          </p:cNvPr>
          <p:cNvSpPr>
            <a:spLocks noGrp="1"/>
          </p:cNvSpPr>
          <p:nvPr>
            <p:ph type="sldNum" sz="quarter" idx="14"/>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ru-RU" sz="1200" b="0" i="0" u="none" strike="noStrike" kern="1200" cap="none" spc="0" normalizeH="0" baseline="0" noProof="0" smtClean="0">
                <a:ln>
                  <a:noFill/>
                </a:ln>
                <a:solidFill>
                  <a:prstClr val="black">
                    <a:lumMod val="75000"/>
                    <a:lumOff val="25000"/>
                  </a:prstClr>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p:txBody>
      </p:sp>
    </p:spTree>
    <p:extLst>
      <p:ext uri="{BB962C8B-B14F-4D97-AF65-F5344CB8AC3E}">
        <p14:creationId xmlns:p14="http://schemas.microsoft.com/office/powerpoint/2010/main" val="3648695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Рисунок 11" descr="Американский футбол">
            <a:extLst>
              <a:ext uri="{FF2B5EF4-FFF2-40B4-BE49-F238E27FC236}">
                <a16:creationId xmlns:a16="http://schemas.microsoft.com/office/drawing/2014/main" id="{34BB2F13-A1DB-4A58-A077-30CBBB004C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Прямоугольник 14" descr="Декоративный элемент">
            <a:extLst>
              <a:ext uri="{FF2B5EF4-FFF2-40B4-BE49-F238E27FC236}">
                <a16:creationId xmlns:a16="http://schemas.microsoft.com/office/drawing/2014/main" id="{3167DE73-867A-4482-9B26-9ACB84A18015}"/>
              </a:ext>
              <a:ext uri="{C183D7F6-B498-43B3-948B-1728B52AA6E4}">
                <adec:decorative xmlns:adec="http://schemas.microsoft.com/office/drawing/2017/decorative" val="1"/>
              </a:ext>
            </a:extLst>
          </p:cNvPr>
          <p:cNvSpPr/>
          <p:nvPr/>
        </p:nvSpPr>
        <p:spPr>
          <a:xfrm>
            <a:off x="8722615" y="113211"/>
            <a:ext cx="3469385" cy="658368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ru-RU"/>
          </a:p>
        </p:txBody>
      </p:sp>
      <p:sp>
        <p:nvSpPr>
          <p:cNvPr id="16" name="Прямоугольник 15" descr="Декоративный элемент">
            <a:extLst>
              <a:ext uri="{FF2B5EF4-FFF2-40B4-BE49-F238E27FC236}">
                <a16:creationId xmlns:a16="http://schemas.microsoft.com/office/drawing/2014/main" id="{69755E60-DD88-4108-B6A9-36F81B3B4533}"/>
              </a:ext>
              <a:ext uri="{C183D7F6-B498-43B3-948B-1728B52AA6E4}">
                <adec:decorative xmlns:adec="http://schemas.microsoft.com/office/drawing/2017/decorative" val="1"/>
              </a:ext>
            </a:extLst>
          </p:cNvPr>
          <p:cNvSpPr/>
          <p:nvPr/>
        </p:nvSpPr>
        <p:spPr>
          <a:xfrm>
            <a:off x="573233" y="113211"/>
            <a:ext cx="8065158" cy="6583680"/>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ru-RU"/>
          </a:p>
        </p:txBody>
      </p:sp>
      <p:sp>
        <p:nvSpPr>
          <p:cNvPr id="17" name="Прямоугольник 16" descr="Декоративный элемент">
            <a:extLst>
              <a:ext uri="{FF2B5EF4-FFF2-40B4-BE49-F238E27FC236}">
                <a16:creationId xmlns:a16="http://schemas.microsoft.com/office/drawing/2014/main" id="{AFFA9DEA-6DA7-47B8-9126-900AA2C7FF18}"/>
              </a:ext>
              <a:ext uri="{C183D7F6-B498-43B3-948B-1728B52AA6E4}">
                <adec:decorative xmlns:adec="http://schemas.microsoft.com/office/drawing/2017/decorative" val="1"/>
              </a:ext>
            </a:extLst>
          </p:cNvPr>
          <p:cNvSpPr/>
          <p:nvPr/>
        </p:nvSpPr>
        <p:spPr>
          <a:xfrm>
            <a:off x="1" y="105143"/>
            <a:ext cx="494852" cy="6583680"/>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ru-RU"/>
          </a:p>
        </p:txBody>
      </p:sp>
      <p:sp>
        <p:nvSpPr>
          <p:cNvPr id="3" name="Объект 2">
            <a:extLst>
              <a:ext uri="{FF2B5EF4-FFF2-40B4-BE49-F238E27FC236}">
                <a16:creationId xmlns:a16="http://schemas.microsoft.com/office/drawing/2014/main" id="{DB173B27-6D09-4FDA-9BC7-A8DBA15EC355}"/>
              </a:ext>
            </a:extLst>
          </p:cNvPr>
          <p:cNvSpPr>
            <a:spLocks noGrp="1"/>
          </p:cNvSpPr>
          <p:nvPr>
            <p:ph idx="1"/>
          </p:nvPr>
        </p:nvSpPr>
        <p:spPr>
          <a:xfrm>
            <a:off x="670559" y="238844"/>
            <a:ext cx="7774819" cy="6318209"/>
          </a:xfrm>
        </p:spPr>
        <p:txBody>
          <a:bodyPr rtlCol="0">
            <a:noAutofit/>
          </a:bodyPr>
          <a:lstStyle/>
          <a:p>
            <a:r>
              <a:rPr lang="ru-RU" sz="1900" dirty="0">
                <a:ea typeface="Tahoma" panose="020B0604030504040204" pitchFamily="34" charset="0"/>
                <a:cs typeface="Tahoma" panose="020B0604030504040204" pitchFamily="34" charset="0"/>
              </a:rPr>
              <a:t>Уильям X. Гейтс, возможно, является одним из самых влиятельных людей в отрасли, производящей персональные компьютеры. В 1980 г. в его компанию "Майкрософт" обратилась корпорация "Аи Би Эм" относительно разработки операционной системы для ее нового персонального компьютера.  Благодаря усилиям  недавно нанятого  программиста  "Майкрософт" смогла предложить "Аи Би Эм" теперь всем известную программу MS-DOS, которая используется во всех персональных компьютерах "Аи Би Эм" и совместимых с ними компьютерах. Впоследствии "Майкрософт" стала буквально незаменимой в отрасли компьютеров. Компания поставляла математическое обеспечение, которое профессиональные программисты используют на компьютерах производства "Аи Би Эм" и "Эппл". Под руководством Гейтса "Майкрософт" установила стандарты для программ, которые управляют сетями персональных компьютеров и периферийных устройств. В данный момент разрабатывается операционная система для второго поколения персональных компьютеров "Аи Би Эм". Стратегия установления новых стандартов, что в дальнейшем гарантирует долю на многих рынках, сделала "Майкрософт" крупнейшей компанией по разработке математического обеспечения в США, а Гейтса —миллиардером. </a:t>
            </a:r>
          </a:p>
        </p:txBody>
      </p:sp>
      <p:sp>
        <p:nvSpPr>
          <p:cNvPr id="5" name="Заголовок 4">
            <a:extLst>
              <a:ext uri="{FF2B5EF4-FFF2-40B4-BE49-F238E27FC236}">
                <a16:creationId xmlns:a16="http://schemas.microsoft.com/office/drawing/2014/main" id="{524F7F27-FFB4-4E44-9022-7FDE5C41EC44}"/>
              </a:ext>
            </a:extLst>
          </p:cNvPr>
          <p:cNvSpPr>
            <a:spLocks noGrp="1"/>
          </p:cNvSpPr>
          <p:nvPr>
            <p:ph type="title"/>
          </p:nvPr>
        </p:nvSpPr>
        <p:spPr/>
        <p:txBody>
          <a:bodyPr rtlCol="0">
            <a:normAutofit/>
          </a:bodyPr>
          <a:lstStyle/>
          <a:p>
            <a:pPr rtl="0"/>
            <a:r>
              <a:rPr lang="ru-RU" sz="3300" dirty="0"/>
              <a:t>Ситуация 2</a:t>
            </a:r>
          </a:p>
        </p:txBody>
      </p:sp>
      <p:pic>
        <p:nvPicPr>
          <p:cNvPr id="6" name="Графический объект 5" descr="Бейсбол">
            <a:extLst>
              <a:ext uri="{FF2B5EF4-FFF2-40B4-BE49-F238E27FC236}">
                <a16:creationId xmlns:a16="http://schemas.microsoft.com/office/drawing/2014/main" id="{17FB4975-5066-4F81-9E32-9761741A37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black">
          <a:xfrm>
            <a:off x="11050621" y="1136478"/>
            <a:ext cx="972000" cy="972000"/>
          </a:xfrm>
          <a:prstGeom prst="rect">
            <a:avLst/>
          </a:prstGeom>
        </p:spPr>
      </p:pic>
      <p:pic>
        <p:nvPicPr>
          <p:cNvPr id="7" name="Графический объект 6" descr="Теннис">
            <a:extLst>
              <a:ext uri="{FF2B5EF4-FFF2-40B4-BE49-F238E27FC236}">
                <a16:creationId xmlns:a16="http://schemas.microsoft.com/office/drawing/2014/main" id="{F1F594C5-977D-47AE-B1DD-12F0A36B04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bwMode="black">
          <a:xfrm>
            <a:off x="9080807" y="1194078"/>
            <a:ext cx="914400" cy="914400"/>
          </a:xfrm>
          <a:prstGeom prst="rect">
            <a:avLst/>
          </a:prstGeom>
        </p:spPr>
      </p:pic>
      <p:pic>
        <p:nvPicPr>
          <p:cNvPr id="8" name="Графический объект 7" descr="Футбол">
            <a:extLst>
              <a:ext uri="{FF2B5EF4-FFF2-40B4-BE49-F238E27FC236}">
                <a16:creationId xmlns:a16="http://schemas.microsoft.com/office/drawing/2014/main" id="{BD8F5AD1-682C-4C6E-A664-A96BC19BD6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bwMode="black">
          <a:xfrm>
            <a:off x="10272443" y="1280478"/>
            <a:ext cx="684000" cy="684000"/>
          </a:xfrm>
          <a:prstGeom prst="rect">
            <a:avLst/>
          </a:prstGeom>
        </p:spPr>
      </p:pic>
    </p:spTree>
    <p:extLst>
      <p:ext uri="{BB962C8B-B14F-4D97-AF65-F5344CB8AC3E}">
        <p14:creationId xmlns:p14="http://schemas.microsoft.com/office/powerpoint/2010/main" val="412600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Рисунок 11" descr="Американский футбол">
            <a:extLst>
              <a:ext uri="{FF2B5EF4-FFF2-40B4-BE49-F238E27FC236}">
                <a16:creationId xmlns:a16="http://schemas.microsoft.com/office/drawing/2014/main" id="{34BB2F13-A1DB-4A58-A077-30CBBB004C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Прямоугольник 14" descr="Декоративный элемент">
            <a:extLst>
              <a:ext uri="{FF2B5EF4-FFF2-40B4-BE49-F238E27FC236}">
                <a16:creationId xmlns:a16="http://schemas.microsoft.com/office/drawing/2014/main" id="{3167DE73-867A-4482-9B26-9ACB84A18015}"/>
              </a:ext>
              <a:ext uri="{C183D7F6-B498-43B3-948B-1728B52AA6E4}">
                <adec:decorative xmlns:adec="http://schemas.microsoft.com/office/drawing/2017/decorative" val="1"/>
              </a:ext>
            </a:extLst>
          </p:cNvPr>
          <p:cNvSpPr/>
          <p:nvPr/>
        </p:nvSpPr>
        <p:spPr>
          <a:xfrm>
            <a:off x="8983566" y="113211"/>
            <a:ext cx="3208434" cy="658368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ru-RU"/>
          </a:p>
        </p:txBody>
      </p:sp>
      <p:sp>
        <p:nvSpPr>
          <p:cNvPr id="16" name="Прямоугольник 15" descr="Декоративный элемент">
            <a:extLst>
              <a:ext uri="{FF2B5EF4-FFF2-40B4-BE49-F238E27FC236}">
                <a16:creationId xmlns:a16="http://schemas.microsoft.com/office/drawing/2014/main" id="{69755E60-DD88-4108-B6A9-36F81B3B4533}"/>
              </a:ext>
              <a:ext uri="{C183D7F6-B498-43B3-948B-1728B52AA6E4}">
                <adec:decorative xmlns:adec="http://schemas.microsoft.com/office/drawing/2017/decorative" val="1"/>
              </a:ext>
            </a:extLst>
          </p:cNvPr>
          <p:cNvSpPr/>
          <p:nvPr/>
        </p:nvSpPr>
        <p:spPr>
          <a:xfrm>
            <a:off x="573233" y="113211"/>
            <a:ext cx="8649230" cy="6583680"/>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ru-RU"/>
          </a:p>
        </p:txBody>
      </p:sp>
      <p:sp>
        <p:nvSpPr>
          <p:cNvPr id="17" name="Прямоугольник 16" descr="Декоративный элемент">
            <a:extLst>
              <a:ext uri="{FF2B5EF4-FFF2-40B4-BE49-F238E27FC236}">
                <a16:creationId xmlns:a16="http://schemas.microsoft.com/office/drawing/2014/main" id="{AFFA9DEA-6DA7-47B8-9126-900AA2C7FF18}"/>
              </a:ext>
              <a:ext uri="{C183D7F6-B498-43B3-948B-1728B52AA6E4}">
                <adec:decorative xmlns:adec="http://schemas.microsoft.com/office/drawing/2017/decorative" val="1"/>
              </a:ext>
            </a:extLst>
          </p:cNvPr>
          <p:cNvSpPr/>
          <p:nvPr/>
        </p:nvSpPr>
        <p:spPr>
          <a:xfrm>
            <a:off x="1" y="105143"/>
            <a:ext cx="494852" cy="6583680"/>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ru-RU"/>
          </a:p>
        </p:txBody>
      </p:sp>
      <p:sp>
        <p:nvSpPr>
          <p:cNvPr id="3" name="Объект 2">
            <a:extLst>
              <a:ext uri="{FF2B5EF4-FFF2-40B4-BE49-F238E27FC236}">
                <a16:creationId xmlns:a16="http://schemas.microsoft.com/office/drawing/2014/main" id="{DB173B27-6D09-4FDA-9BC7-A8DBA15EC355}"/>
              </a:ext>
            </a:extLst>
          </p:cNvPr>
          <p:cNvSpPr>
            <a:spLocks noGrp="1"/>
          </p:cNvSpPr>
          <p:nvPr>
            <p:ph idx="1"/>
          </p:nvPr>
        </p:nvSpPr>
        <p:spPr>
          <a:xfrm>
            <a:off x="589031" y="238844"/>
            <a:ext cx="8787772" cy="6318209"/>
          </a:xfrm>
        </p:spPr>
        <p:txBody>
          <a:bodyPr rtlCol="0">
            <a:noAutofit/>
          </a:bodyPr>
          <a:lstStyle/>
          <a:p>
            <a:r>
              <a:rPr lang="ru-RU" sz="1900" dirty="0">
                <a:ea typeface="Tahoma" panose="020B0604030504040204" pitchFamily="34" charset="0"/>
                <a:cs typeface="Tahoma" panose="020B0604030504040204" pitchFamily="34" charset="0"/>
              </a:rPr>
              <a:t>Согласно журналу "</a:t>
            </a:r>
            <a:r>
              <a:rPr lang="ru-RU" sz="1900" dirty="0" err="1">
                <a:ea typeface="Tahoma" panose="020B0604030504040204" pitchFamily="34" charset="0"/>
                <a:cs typeface="Tahoma" panose="020B0604030504040204" pitchFamily="34" charset="0"/>
              </a:rPr>
              <a:t>Уолл</a:t>
            </a:r>
            <a:r>
              <a:rPr lang="ru-RU" sz="1900" dirty="0">
                <a:ea typeface="Tahoma" panose="020B0604030504040204" pitchFamily="34" charset="0"/>
                <a:cs typeface="Tahoma" panose="020B0604030504040204" pitchFamily="34" charset="0"/>
              </a:rPr>
              <a:t> Стрит </a:t>
            </a:r>
            <a:r>
              <a:rPr lang="ru-RU" sz="1900" dirty="0" err="1">
                <a:ea typeface="Tahoma" panose="020B0604030504040204" pitchFamily="34" charset="0"/>
                <a:cs typeface="Tahoma" panose="020B0604030504040204" pitchFamily="34" charset="0"/>
              </a:rPr>
              <a:t>Джарнзл</a:t>
            </a:r>
            <a:r>
              <a:rPr lang="ru-RU" sz="1900" dirty="0">
                <a:ea typeface="Tahoma" panose="020B0604030504040204" pitchFamily="34" charset="0"/>
                <a:cs typeface="Tahoma" panose="020B0604030504040204" pitchFamily="34" charset="0"/>
              </a:rPr>
              <a:t>", «эта стратегия основывается исключительно на силе воли господина Гейтса, а также на его умении убеждать, уговаривать, а иногда и припугивать своих самых крупных клиентов, заставляя их покупать умопомрачительные персональные компьютеры, которые на каждом шагу пользуются  услугами "Майкрософт"». Легенды о тактике сильной руки, применяемой Гейтсом, знают все. В 1985г. когда Джон </a:t>
            </a:r>
            <a:r>
              <a:rPr lang="ru-RU" sz="1900" dirty="0" err="1">
                <a:ea typeface="Tahoma" panose="020B0604030504040204" pitchFamily="34" charset="0"/>
                <a:cs typeface="Tahoma" panose="020B0604030504040204" pitchFamily="34" charset="0"/>
              </a:rPr>
              <a:t>Скалли</a:t>
            </a:r>
            <a:r>
              <a:rPr lang="ru-RU" sz="1900" dirty="0">
                <a:ea typeface="Tahoma" panose="020B0604030504040204" pitchFamily="34" charset="0"/>
                <a:cs typeface="Tahoma" panose="020B0604030504040204" pitchFamily="34" charset="0"/>
              </a:rPr>
              <a:t> из "Эппл" разрабатывал язык "</a:t>
            </a:r>
            <a:r>
              <a:rPr lang="ru-RU" sz="1900" dirty="0" err="1">
                <a:ea typeface="Tahoma" panose="020B0604030504040204" pitchFamily="34" charset="0"/>
                <a:cs typeface="Tahoma" panose="020B0604030504040204" pitchFamily="34" charset="0"/>
              </a:rPr>
              <a:t>МакБейсик</a:t>
            </a:r>
            <a:r>
              <a:rPr lang="ru-RU" sz="1900" dirty="0">
                <a:ea typeface="Tahoma" panose="020B0604030504040204" pitchFamily="34" charset="0"/>
                <a:cs typeface="Tahoma" panose="020B0604030504040204" pitchFamily="34" charset="0"/>
              </a:rPr>
              <a:t>" для своего  персонального  компьютера  "Макинтош",  Гейтс  пригрозил  остановить  действие  купленной  "Эппл"  лицензии  на  использование  программ, которые "Майкрософт"; </a:t>
            </a:r>
            <a:r>
              <a:rPr lang="ru-RU" sz="1900" dirty="0" err="1">
                <a:ea typeface="Tahoma" panose="020B0604030504040204" pitchFamily="34" charset="0"/>
                <a:cs typeface="Tahoma" panose="020B0604030504040204" pitchFamily="34" charset="0"/>
              </a:rPr>
              <a:t>разботала</a:t>
            </a:r>
            <a:r>
              <a:rPr lang="ru-RU" sz="1900" dirty="0">
                <a:ea typeface="Tahoma" panose="020B0604030504040204" pitchFamily="34" charset="0"/>
                <a:cs typeface="Tahoma" panose="020B0604030504040204" pitchFamily="34" charset="0"/>
              </a:rPr>
              <a:t> для "Эппл-П", если </a:t>
            </a:r>
            <a:r>
              <a:rPr lang="ru-RU" sz="1900" dirty="0" err="1">
                <a:ea typeface="Tahoma" panose="020B0604030504040204" pitchFamily="34" charset="0"/>
                <a:cs typeface="Tahoma" panose="020B0604030504040204" pitchFamily="34" charset="0"/>
              </a:rPr>
              <a:t>Скалли</a:t>
            </a:r>
            <a:r>
              <a:rPr lang="ru-RU" sz="1900" dirty="0">
                <a:ea typeface="Tahoma" panose="020B0604030504040204" pitchFamily="34" charset="0"/>
                <a:cs typeface="Tahoma" panose="020B0604030504040204" pitchFamily="34" charset="0"/>
              </a:rPr>
              <a:t> не закроет проект "</a:t>
            </a:r>
            <a:r>
              <a:rPr lang="ru-RU" sz="1900" dirty="0" err="1">
                <a:ea typeface="Tahoma" panose="020B0604030504040204" pitchFamily="34" charset="0"/>
                <a:cs typeface="Tahoma" panose="020B0604030504040204" pitchFamily="34" charset="0"/>
              </a:rPr>
              <a:t>МакБейсик</a:t>
            </a:r>
            <a:r>
              <a:rPr lang="ru-RU" sz="1900" dirty="0">
                <a:ea typeface="Tahoma" panose="020B0604030504040204" pitchFamily="34" charset="0"/>
                <a:cs typeface="Tahoma" panose="020B0604030504040204" pitchFamily="34" charset="0"/>
              </a:rPr>
              <a:t>". Учитывая, что дела с линией "Макинтоша" тогда об-стояли плохо, а необходимые для многих счетов средства поступали только с линии "Эппл-П", </a:t>
            </a:r>
            <a:r>
              <a:rPr lang="ru-RU" sz="1900" dirty="0" err="1">
                <a:ea typeface="Tahoma" panose="020B0604030504040204" pitchFamily="34" charset="0"/>
                <a:cs typeface="Tahoma" panose="020B0604030504040204" pitchFamily="34" charset="0"/>
              </a:rPr>
              <a:t>Скалли</a:t>
            </a:r>
            <a:r>
              <a:rPr lang="ru-RU" sz="1900" dirty="0">
                <a:ea typeface="Tahoma" panose="020B0604030504040204" pitchFamily="34" charset="0"/>
                <a:cs typeface="Tahoma" panose="020B0604030504040204" pitchFamily="34" charset="0"/>
              </a:rPr>
              <a:t> оставалось, как согласиться. Многие клиенты и конкуренты уважают Гейтса и восхищаются им. Джон </a:t>
            </a:r>
            <a:r>
              <a:rPr lang="ru-RU" sz="1900" dirty="0" err="1">
                <a:ea typeface="Tahoma" panose="020B0604030504040204" pitchFamily="34" charset="0"/>
                <a:cs typeface="Tahoma" panose="020B0604030504040204" pitchFamily="34" charset="0"/>
              </a:rPr>
              <a:t>Роуч</a:t>
            </a:r>
            <a:r>
              <a:rPr lang="ru-RU" sz="1900" dirty="0">
                <a:ea typeface="Tahoma" panose="020B0604030504040204" pitchFamily="34" charset="0"/>
                <a:cs typeface="Tahoma" panose="020B0604030504040204" pitchFamily="34" charset="0"/>
              </a:rPr>
              <a:t>, высшее административное лицо компании "</a:t>
            </a:r>
            <a:r>
              <a:rPr lang="ru-RU" sz="1900" dirty="0" err="1">
                <a:ea typeface="Tahoma" panose="020B0604030504040204" pitchFamily="34" charset="0"/>
                <a:cs typeface="Tahoma" panose="020B0604030504040204" pitchFamily="34" charset="0"/>
              </a:rPr>
              <a:t>Тэнди</a:t>
            </a:r>
            <a:r>
              <a:rPr lang="ru-RU" sz="1900" dirty="0">
                <a:ea typeface="Tahoma" panose="020B0604030504040204" pitchFamily="34" charset="0"/>
                <a:cs typeface="Tahoma" panose="020B0604030504040204" pitchFamily="34" charset="0"/>
              </a:rPr>
              <a:t>", говорит: "В этой отрасли нет никого более надежного, чем Билл Гейтс". Гейтсу известны планы дальнейшего развития продукции большинства ведущих производителей компьютеров. Другие считают Гейтса надменным и слишком амбициозным. Они  утверждают, что осведомленность о деловых планах такого большого числа компаний дает  ему незаслуженное преимущество и создает потенциальный конфликт интересов. Другие, однако же, ждут не дождутся, когда "Аи Би Эм" решит, что она стала уязвимой для Гейтса и "Майкрософта", и прекратит свои отношения с ними.</a:t>
            </a:r>
          </a:p>
        </p:txBody>
      </p:sp>
      <p:sp>
        <p:nvSpPr>
          <p:cNvPr id="5" name="Заголовок 4">
            <a:extLst>
              <a:ext uri="{FF2B5EF4-FFF2-40B4-BE49-F238E27FC236}">
                <a16:creationId xmlns:a16="http://schemas.microsoft.com/office/drawing/2014/main" id="{524F7F27-FFB4-4E44-9022-7FDE5C41EC44}"/>
              </a:ext>
            </a:extLst>
          </p:cNvPr>
          <p:cNvSpPr>
            <a:spLocks noGrp="1"/>
          </p:cNvSpPr>
          <p:nvPr>
            <p:ph type="title"/>
          </p:nvPr>
        </p:nvSpPr>
        <p:spPr>
          <a:xfrm>
            <a:off x="9376804" y="2345167"/>
            <a:ext cx="2554244" cy="3376355"/>
          </a:xfrm>
        </p:spPr>
        <p:txBody>
          <a:bodyPr rtlCol="0">
            <a:normAutofit/>
          </a:bodyPr>
          <a:lstStyle/>
          <a:p>
            <a:pPr rtl="0"/>
            <a:r>
              <a:rPr lang="ru-RU" sz="3300" dirty="0"/>
              <a:t>Ситуация 2 </a:t>
            </a:r>
            <a:r>
              <a:rPr lang="ru-RU" sz="2800" dirty="0"/>
              <a:t>продолжение</a:t>
            </a:r>
            <a:endParaRPr lang="ru-RU" sz="3300" dirty="0"/>
          </a:p>
        </p:txBody>
      </p:sp>
      <p:pic>
        <p:nvPicPr>
          <p:cNvPr id="6" name="Графический объект 5" descr="Бейсбол">
            <a:extLst>
              <a:ext uri="{FF2B5EF4-FFF2-40B4-BE49-F238E27FC236}">
                <a16:creationId xmlns:a16="http://schemas.microsoft.com/office/drawing/2014/main" id="{17FB4975-5066-4F81-9E32-9761741A37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black">
          <a:xfrm>
            <a:off x="11050621" y="1136478"/>
            <a:ext cx="972000" cy="972000"/>
          </a:xfrm>
          <a:prstGeom prst="rect">
            <a:avLst/>
          </a:prstGeom>
        </p:spPr>
      </p:pic>
      <p:pic>
        <p:nvPicPr>
          <p:cNvPr id="7" name="Графический объект 6" descr="Теннис">
            <a:extLst>
              <a:ext uri="{FF2B5EF4-FFF2-40B4-BE49-F238E27FC236}">
                <a16:creationId xmlns:a16="http://schemas.microsoft.com/office/drawing/2014/main" id="{F1F594C5-977D-47AE-B1DD-12F0A36B04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bwMode="black">
          <a:xfrm>
            <a:off x="9080807" y="1194078"/>
            <a:ext cx="914400" cy="914400"/>
          </a:xfrm>
          <a:prstGeom prst="rect">
            <a:avLst/>
          </a:prstGeom>
        </p:spPr>
      </p:pic>
      <p:pic>
        <p:nvPicPr>
          <p:cNvPr id="8" name="Графический объект 7" descr="Футбол">
            <a:extLst>
              <a:ext uri="{FF2B5EF4-FFF2-40B4-BE49-F238E27FC236}">
                <a16:creationId xmlns:a16="http://schemas.microsoft.com/office/drawing/2014/main" id="{BD8F5AD1-682C-4C6E-A664-A96BC19BD6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bwMode="black">
          <a:xfrm>
            <a:off x="10272443" y="1280478"/>
            <a:ext cx="684000" cy="684000"/>
          </a:xfrm>
          <a:prstGeom prst="rect">
            <a:avLst/>
          </a:prstGeom>
        </p:spPr>
      </p:pic>
    </p:spTree>
    <p:extLst>
      <p:ext uri="{BB962C8B-B14F-4D97-AF65-F5344CB8AC3E}">
        <p14:creationId xmlns:p14="http://schemas.microsoft.com/office/powerpoint/2010/main" val="480485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Рисование">
            <a:extLst>
              <a:ext uri="{FF2B5EF4-FFF2-40B4-BE49-F238E27FC236}">
                <a16:creationId xmlns:a16="http://schemas.microsoft.com/office/drawing/2014/main" id="{7547BCE0-C8B2-437B-B9CE-55425ED9D0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Прямоугольник 7" descr="Декоративный элемент">
            <a:extLst>
              <a:ext uri="{FF2B5EF4-FFF2-40B4-BE49-F238E27FC236}">
                <a16:creationId xmlns:a16="http://schemas.microsoft.com/office/drawing/2014/main" id="{60676357-176C-4DE1-876E-8D973595CA81}"/>
              </a:ext>
              <a:ext uri="{C183D7F6-B498-43B3-948B-1728B52AA6E4}">
                <adec:decorative xmlns:adec="http://schemas.microsoft.com/office/drawing/2017/decorative" val="1"/>
              </a:ext>
            </a:extLst>
          </p:cNvPr>
          <p:cNvSpPr/>
          <p:nvPr/>
        </p:nvSpPr>
        <p:spPr>
          <a:xfrm>
            <a:off x="3531755" y="745000"/>
            <a:ext cx="8162014"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ru-RU"/>
          </a:p>
        </p:txBody>
      </p:sp>
      <p:sp>
        <p:nvSpPr>
          <p:cNvPr id="9" name="Прямоугольник 8" descr="Декоративный элемент">
            <a:extLst>
              <a:ext uri="{FF2B5EF4-FFF2-40B4-BE49-F238E27FC236}">
                <a16:creationId xmlns:a16="http://schemas.microsoft.com/office/drawing/2014/main" id="{1C7DA1A2-9BDF-4155-8D43-85CEACD190F0}"/>
              </a:ext>
              <a:ext uri="{C183D7F6-B498-43B3-948B-1728B52AA6E4}">
                <adec:decorative xmlns:adec="http://schemas.microsoft.com/office/drawing/2017/decorative" val="1"/>
              </a:ext>
            </a:extLst>
          </p:cNvPr>
          <p:cNvSpPr/>
          <p:nvPr/>
        </p:nvSpPr>
        <p:spPr>
          <a:xfrm>
            <a:off x="11777896" y="745000"/>
            <a:ext cx="432000"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ru-RU" sz="100"/>
          </a:p>
        </p:txBody>
      </p:sp>
      <p:sp>
        <p:nvSpPr>
          <p:cNvPr id="10" name="Прямоугольник 9" descr="Декоративный элемент">
            <a:extLst>
              <a:ext uri="{FF2B5EF4-FFF2-40B4-BE49-F238E27FC236}">
                <a16:creationId xmlns:a16="http://schemas.microsoft.com/office/drawing/2014/main" id="{3E48CA27-0046-4900-9619-D4E7432ED516}"/>
              </a:ext>
              <a:ext uri="{C183D7F6-B498-43B3-948B-1728B52AA6E4}">
                <adec:decorative xmlns:adec="http://schemas.microsoft.com/office/drawing/2017/decorative" val="1"/>
              </a:ext>
            </a:extLst>
          </p:cNvPr>
          <p:cNvSpPr/>
          <p:nvPr/>
        </p:nvSpPr>
        <p:spPr>
          <a:xfrm>
            <a:off x="0" y="745000"/>
            <a:ext cx="3430043" cy="533095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ru-RU"/>
          </a:p>
        </p:txBody>
      </p:sp>
      <p:sp>
        <p:nvSpPr>
          <p:cNvPr id="3" name="Объект 2">
            <a:extLst>
              <a:ext uri="{FF2B5EF4-FFF2-40B4-BE49-F238E27FC236}">
                <a16:creationId xmlns:a16="http://schemas.microsoft.com/office/drawing/2014/main" id="{5AB4169B-E0AC-417E-989B-E40DC3491EC1}"/>
              </a:ext>
            </a:extLst>
          </p:cNvPr>
          <p:cNvSpPr>
            <a:spLocks noGrp="1"/>
          </p:cNvSpPr>
          <p:nvPr>
            <p:ph idx="1"/>
          </p:nvPr>
        </p:nvSpPr>
        <p:spPr>
          <a:xfrm>
            <a:off x="3869267" y="864108"/>
            <a:ext cx="7574905" cy="3490178"/>
          </a:xfrm>
        </p:spPr>
        <p:txBody>
          <a:bodyPr rtlCol="0">
            <a:normAutofit/>
          </a:bodyPr>
          <a:lstStyle/>
          <a:p>
            <a:r>
              <a:rPr lang="ru-RU" dirty="0">
                <a:ea typeface="Tahoma" panose="020B0604030504040204" pitchFamily="34" charset="0"/>
                <a:cs typeface="Tahoma" panose="020B0604030504040204" pitchFamily="34" charset="0"/>
              </a:rPr>
              <a:t>Вопросы к кейсу:</a:t>
            </a:r>
          </a:p>
          <a:p>
            <a:r>
              <a:rPr lang="ru-RU" dirty="0">
                <a:ea typeface="Tahoma" panose="020B0604030504040204" pitchFamily="34" charset="0"/>
                <a:cs typeface="Tahoma" panose="020B0604030504040204" pitchFamily="34" charset="0"/>
              </a:rPr>
              <a:t>1)Влиятелен ли Билл Гейтс? Обладает он больше властью или  харизмой?</a:t>
            </a:r>
          </a:p>
          <a:p>
            <a:r>
              <a:rPr lang="ru-RU" dirty="0">
                <a:ea typeface="Tahoma" panose="020B0604030504040204" pitchFamily="34" charset="0"/>
                <a:cs typeface="Tahoma" panose="020B0604030504040204" pitchFamily="34" charset="0"/>
              </a:rPr>
              <a:t>2)Какой тип власти он использует?</a:t>
            </a:r>
          </a:p>
          <a:p>
            <a:r>
              <a:rPr lang="ru-RU" dirty="0">
                <a:ea typeface="Tahoma" panose="020B0604030504040204" pitchFamily="34" charset="0"/>
                <a:cs typeface="Tahoma" panose="020B0604030504040204" pitchFamily="34" charset="0"/>
              </a:rPr>
              <a:t>3)Можно ли назвать Гейтса лидером?</a:t>
            </a:r>
          </a:p>
          <a:p>
            <a:r>
              <a:rPr lang="ru-RU" dirty="0">
                <a:ea typeface="Tahoma" panose="020B0604030504040204" pitchFamily="34" charset="0"/>
                <a:cs typeface="Tahoma" panose="020B0604030504040204" pitchFamily="34" charset="0"/>
              </a:rPr>
              <a:t>4)Использует ли Билл Гейтс для своего влияния такие методы, как убеждение или вовлечение трудящихся в принятие решений?</a:t>
            </a:r>
          </a:p>
        </p:txBody>
      </p:sp>
      <p:pic>
        <p:nvPicPr>
          <p:cNvPr id="11" name="Графический объект 10" descr="Палитра">
            <a:extLst>
              <a:ext uri="{FF2B5EF4-FFF2-40B4-BE49-F238E27FC236}">
                <a16:creationId xmlns:a16="http://schemas.microsoft.com/office/drawing/2014/main" id="{50E721DD-00C1-49EC-9501-324CE84F4F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black">
          <a:xfrm>
            <a:off x="302473" y="1226809"/>
            <a:ext cx="684000" cy="684000"/>
          </a:xfrm>
          <a:prstGeom prst="rect">
            <a:avLst/>
          </a:prstGeom>
        </p:spPr>
      </p:pic>
      <p:pic>
        <p:nvPicPr>
          <p:cNvPr id="12" name="Графический объект 11" descr="Небольшая кисть">
            <a:extLst>
              <a:ext uri="{FF2B5EF4-FFF2-40B4-BE49-F238E27FC236}">
                <a16:creationId xmlns:a16="http://schemas.microsoft.com/office/drawing/2014/main" id="{A511E791-3AEF-4700-B363-6D17889C23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bwMode="black">
          <a:xfrm>
            <a:off x="1240011" y="1091421"/>
            <a:ext cx="684000" cy="684000"/>
          </a:xfrm>
          <a:prstGeom prst="rect">
            <a:avLst/>
          </a:prstGeom>
        </p:spPr>
      </p:pic>
      <p:pic>
        <p:nvPicPr>
          <p:cNvPr id="13" name="Графический объект 12" descr="Гитара">
            <a:extLst>
              <a:ext uri="{FF2B5EF4-FFF2-40B4-BE49-F238E27FC236}">
                <a16:creationId xmlns:a16="http://schemas.microsoft.com/office/drawing/2014/main" id="{7CECE67B-0810-4206-A70A-217C0C214F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bwMode="black">
          <a:xfrm>
            <a:off x="2181920" y="974722"/>
            <a:ext cx="914400" cy="914400"/>
          </a:xfrm>
          <a:prstGeom prst="rect">
            <a:avLst/>
          </a:prstGeom>
        </p:spPr>
      </p:pic>
    </p:spTree>
    <p:extLst>
      <p:ext uri="{BB962C8B-B14F-4D97-AF65-F5344CB8AC3E}">
        <p14:creationId xmlns:p14="http://schemas.microsoft.com/office/powerpoint/2010/main" val="1310385361"/>
      </p:ext>
    </p:extLst>
  </p:cSld>
  <p:clrMapOvr>
    <a:masterClrMapping/>
  </p:clrMapOvr>
</p:sld>
</file>

<file path=ppt/theme/theme1.xml><?xml version="1.0" encoding="utf-8"?>
<a:theme xmlns:a="http://schemas.openxmlformats.org/drawingml/2006/main" name="Рамка">
  <a:themeElements>
    <a:clrScheme name="Custom 18">
      <a:dk1>
        <a:srgbClr val="FFFFFF"/>
      </a:dk1>
      <a:lt1>
        <a:sysClr val="window" lastClr="FFFFFF"/>
      </a:lt1>
      <a:dk2>
        <a:srgbClr val="454545"/>
      </a:dk2>
      <a:lt2>
        <a:srgbClr val="595959"/>
      </a:lt2>
      <a:accent1>
        <a:srgbClr val="586EA6"/>
      </a:accent1>
      <a:accent2>
        <a:srgbClr val="B71E42"/>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Arial"/>
        <a:ea typeface=""/>
        <a:cs typeface=""/>
      </a:majorFont>
      <a:minorFont>
        <a:latin typeface="Arial"/>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104603_TF00915908" id="{FE2497C7-54A3-462B-8BE8-A57CF90697E1}" vid="{AB9E0C6E-2ECD-41E8-9D0A-ED0D12377CDA}"/>
    </a:ext>
  </a:extLst>
</a:theme>
</file>

<file path=ppt/theme/theme2.xml><?xml version="1.0" encoding="utf-8"?>
<a:theme xmlns:a="http://schemas.openxmlformats.org/drawingml/2006/main" name="Тема Office">
  <a:themeElements>
    <a:clrScheme name="Custom 131">
      <a:dk1>
        <a:sysClr val="windowText" lastClr="000000"/>
      </a:dk1>
      <a:lt1>
        <a:srgbClr val="FFFFFF"/>
      </a:lt1>
      <a:dk2>
        <a:srgbClr val="3F3F3F"/>
      </a:dk2>
      <a:lt2>
        <a:srgbClr val="F2F2F2"/>
      </a:lt2>
      <a:accent1>
        <a:srgbClr val="056AFF"/>
      </a:accent1>
      <a:accent2>
        <a:srgbClr val="FF391E"/>
      </a:accent2>
      <a:accent3>
        <a:srgbClr val="A1CC18"/>
      </a:accent3>
      <a:accent4>
        <a:srgbClr val="FFC000"/>
      </a:accent4>
      <a:accent5>
        <a:srgbClr val="1554B2"/>
      </a:accent5>
      <a:accent6>
        <a:srgbClr val="8BB20C"/>
      </a:accent6>
      <a:hlink>
        <a:srgbClr val="056AFF"/>
      </a:hlink>
      <a:folHlink>
        <a:srgbClr val="056AFF"/>
      </a:folHlink>
    </a:clrScheme>
    <a:fontScheme name="Custom 150">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46000">
              <a:schemeClr val="bg1">
                <a:alpha val="90000"/>
              </a:schemeClr>
            </a:gs>
            <a:gs pos="0">
              <a:schemeClr val="accent1">
                <a:lumMod val="20000"/>
                <a:lumOff val="80000"/>
                <a:alpha val="50000"/>
              </a:schemeClr>
            </a:gs>
            <a:gs pos="80000">
              <a:schemeClr val="bg1">
                <a:lumMod val="95000"/>
              </a:schemeClr>
            </a:gs>
          </a:gsLst>
          <a:lin ang="3600000" scaled="0"/>
        </a:gradFill>
      </a:spPr>
      <a:bodyPr rot="0" spcFirstLastPara="0" vertOverflow="overflow" horzOverflow="overflow" vert="horz" wrap="square" lIns="72000" tIns="0" rIns="180000" bIns="180000" numCol="1" spcCol="0" rtlCol="0" fromWordArt="0" anchor="b" anchorCtr="0" forceAA="0" compatLnSpc="1">
        <a:prstTxWarp prst="textNoShape">
          <a:avLst/>
        </a:prstTxWarp>
        <a:noAutofit/>
      </a:bodyPr>
      <a:lstStyle>
        <a:defPPr algn="r">
          <a:lnSpc>
            <a:spcPts val="4700"/>
          </a:lnSpc>
          <a:spcBef>
            <a:spcPct val="0"/>
          </a:spcBef>
          <a:defRPr sz="4500">
            <a:solidFill>
              <a:schemeClr val="tx1"/>
            </a:solidFill>
            <a:latin typeface="Rockwell" panose="02060603020205020403" pitchFamily="18" charset="0"/>
            <a:ea typeface="+mj-ea"/>
            <a:cs typeface="+mj-cs"/>
          </a:defRPr>
        </a:defPPr>
      </a:lstStyle>
    </a:spDef>
  </a:objectDefaults>
  <a:extraClrSchemeLst/>
  <a:extLst>
    <a:ext uri="{05A4C25C-085E-4340-85A3-A5531E510DB2}">
      <thm15:themeFamily xmlns:thm15="http://schemas.microsoft.com/office/thememl/2012/main" name="Office_30450365_TF44613219" id="{B861F51E-4AFA-4B32-9172-F095F776D64D}" vid="{676431AF-B0C4-4808-8895-3135B0AB25CC}"/>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B96E4C0-B315-4C7B-B90A-75B6C747CBAF}">
  <ds:schemaRefs>
    <ds:schemaRef ds:uri="http://schemas.microsoft.com/sharepoint/v3/contenttype/forms"/>
  </ds:schemaRefs>
</ds:datastoreItem>
</file>

<file path=customXml/itemProps2.xml><?xml version="1.0" encoding="utf-8"?>
<ds:datastoreItem xmlns:ds="http://schemas.openxmlformats.org/officeDocument/2006/customXml" ds:itemID="{DC165FA1-54F4-4811-8922-8A0B396116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0A2498-0E80-4BD8-B955-2DA7BEA40D5A}">
  <ds:schemaRefs>
    <ds:schemaRef ds:uri="http://www.w3.org/XML/1998/namespace"/>
    <ds:schemaRef ds:uri="6dc4bcd6-49db-4c07-9060-8acfc67cef9f"/>
    <ds:schemaRef ds:uri="http://purl.org/dc/term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fb0879af-3eba-417a-a55a-ffe6dcd6ca77"/>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Знакомство с однокурсниками</Template>
  <TotalTime>0</TotalTime>
  <Words>3409</Words>
  <Application>Microsoft Office PowerPoint</Application>
  <PresentationFormat>Широкоэкранный</PresentationFormat>
  <Paragraphs>238</Paragraphs>
  <Slides>18</Slides>
  <Notes>18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18</vt:i4>
      </vt:variant>
    </vt:vector>
  </HeadingPairs>
  <TitlesOfParts>
    <vt:vector size="26" baseType="lpstr">
      <vt:lpstr>Arial</vt:lpstr>
      <vt:lpstr>Calibri</vt:lpstr>
      <vt:lpstr>Calibri Light</vt:lpstr>
      <vt:lpstr>Rockwell</vt:lpstr>
      <vt:lpstr>Times New Roman</vt:lpstr>
      <vt:lpstr>Wingdings 2</vt:lpstr>
      <vt:lpstr>Рамка</vt:lpstr>
      <vt:lpstr>Тема Office</vt:lpstr>
      <vt:lpstr>Практика по теме 5</vt:lpstr>
      <vt:lpstr>Ситуация 1</vt:lpstr>
      <vt:lpstr>Презентация PowerPoint</vt:lpstr>
      <vt:lpstr>Умеете ли вы влиять на других?</vt:lpstr>
      <vt:lpstr>Презентация PowerPoint</vt:lpstr>
      <vt:lpstr>Презентация PowerPoint</vt:lpstr>
      <vt:lpstr>Ситуация 2</vt:lpstr>
      <vt:lpstr>Ситуация 2 продолжение</vt:lpstr>
      <vt:lpstr>Презентация PowerPoint</vt:lpstr>
      <vt:lpstr>Диагностика лидерских способностей (Е.Жариков, Е.Крушельницкий)</vt:lpstr>
      <vt:lpstr>Презентация PowerPoint</vt:lpstr>
      <vt:lpstr>Презентация PowerPoint</vt:lpstr>
      <vt:lpstr>Презентация PowerPoint</vt:lpstr>
      <vt:lpstr>Презентация PowerPoint</vt:lpstr>
      <vt:lpstr>Обработка и интерпретация результатов теста</vt:lpstr>
      <vt:lpstr>Ситуация 3</vt:lpstr>
      <vt:lpstr>Ситуация 3 продолжение</vt:lpstr>
      <vt:lpstr>Вопросы: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2022-03-01T09:31:19Z</dcterms:created>
  <dcterms:modified xsi:type="dcterms:W3CDTF">2022-10-24T07:10:27Z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